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 embedTrueTypeFonts="1">
  <p:sldMasterIdLst>
    <p:sldMasterId id="2147483648" r:id="rId1"/>
    <p:sldMasterId id="2147483662" r:id="rId3"/>
  </p:sldMasterIdLst>
  <p:notesMasterIdLst>
    <p:notesMasterId r:id="rId11"/>
  </p:notesMasterIdLst>
  <p:handoutMasterIdLst>
    <p:handoutMasterId r:id="rId15"/>
  </p:handoutMasterIdLst>
  <p:sldIdLst>
    <p:sldId id="449" r:id="rId4"/>
    <p:sldId id="678" r:id="rId5"/>
    <p:sldId id="658" r:id="rId6"/>
    <p:sldId id="620" r:id="rId7"/>
    <p:sldId id="676" r:id="rId8"/>
    <p:sldId id="608" r:id="rId9"/>
    <p:sldId id="668" r:id="rId10"/>
    <p:sldId id="677" r:id="rId12"/>
    <p:sldId id="679" r:id="rId13"/>
    <p:sldId id="493" r:id="rId14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0"/>
    </p:embeddedFont>
    <p:embeddedFont>
      <p:font typeface="Calibri" panose="020F0502020204030204" charset="0"/>
      <p:regular r:id="rId21"/>
      <p:bold r:id="rId22"/>
      <p:italic r:id="rId23"/>
      <p:boldItalic r:id="rId24"/>
    </p:embeddedFont>
    <p:embeddedFont>
      <p:font typeface="Impact" panose="020B0806030902050204" pitchFamily="34" charset="0"/>
      <p:regular r:id="rId25"/>
    </p:embeddedFont>
    <p:embeddedFont>
      <p:font typeface="Calibri" panose="020F0502020204030204" charset="-122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0ABA96D-1947-4160-B778-19B7912BABF1}">
          <p14:sldIdLst>
            <p14:sldId id="449"/>
            <p14:sldId id="678"/>
            <p14:sldId id="658"/>
            <p14:sldId id="620"/>
            <p14:sldId id="676"/>
            <p14:sldId id="608"/>
            <p14:sldId id="668"/>
            <p14:sldId id="677"/>
            <p14:sldId id="679"/>
            <p14:sldId id="4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72" userDrawn="1">
          <p15:clr>
            <a:srgbClr val="A4A3A4"/>
          </p15:clr>
        </p15:guide>
        <p15:guide id="2" pos="3993" userDrawn="1">
          <p15:clr>
            <a:srgbClr val="A4A3A4"/>
          </p15:clr>
        </p15:guide>
        <p15:guide id="3" pos="28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7FBD"/>
    <a:srgbClr val="4F80BD"/>
    <a:srgbClr val="4FC3E7"/>
    <a:srgbClr val="3CD1D8"/>
    <a:srgbClr val="1AB0C0"/>
    <a:srgbClr val="F33D19"/>
    <a:srgbClr val="0221BE"/>
    <a:srgbClr val="00FF00"/>
    <a:srgbClr val="99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103" autoAdjust="0"/>
    <p:restoredTop sz="96341" autoAdjust="0"/>
  </p:normalViewPr>
  <p:slideViewPr>
    <p:cSldViewPr showGuides="1">
      <p:cViewPr varScale="1">
        <p:scale>
          <a:sx n="75" d="100"/>
          <a:sy n="75" d="100"/>
        </p:scale>
        <p:origin x="-648" y="-72"/>
      </p:cViewPr>
      <p:guideLst>
        <p:guide orient="horz" pos="1572"/>
        <p:guide pos="3993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-2808" y="-96"/>
      </p:cViewPr>
      <p:guideLst>
        <p:guide orient="horz" pos="2794"/>
        <p:guide pos="2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51.xml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B39CF8-F99C-4297-B975-EF363F2A78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1FB9A-4B5A-41EB-A66E-A1715D7F194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9CC61-5404-4436-9053-5292108677F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A471B-4FD5-4DB6-87F5-31FBF8846B6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85800" y="682923"/>
            <a:ext cx="8469586" cy="4460577"/>
          </a:xfrm>
          <a:prstGeom prst="rect">
            <a:avLst/>
          </a:prstGeom>
        </p:spPr>
      </p:pic>
      <p:pic>
        <p:nvPicPr>
          <p:cNvPr id="8" name="Picture 2" descr="F:\冯扬\中科英泰\改底\any pos600\00\标头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52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682923"/>
            <a:ext cx="8469586" cy="4460577"/>
          </a:xfrm>
          <a:prstGeom prst="rect">
            <a:avLst/>
          </a:prstGeom>
        </p:spPr>
      </p:pic>
      <p:pic>
        <p:nvPicPr>
          <p:cNvPr id="8" name="Picture 2" descr="F:\冯扬\中科英泰\改底\any pos600\00\标头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6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151337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656E8-0C86-4539-B6C5-42A67C4600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6BD23-3C83-482D-B05D-E13A7B40E9C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8.png"/><Relationship Id="rId7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tags" Target="../tags/tag5.xml"/><Relationship Id="rId4" Type="http://schemas.openxmlformats.org/officeDocument/2006/relationships/image" Target="../media/image6.png"/><Relationship Id="rId3" Type="http://schemas.openxmlformats.org/officeDocument/2006/relationships/tags" Target="../tags/tag4.xml"/><Relationship Id="rId21" Type="http://schemas.openxmlformats.org/officeDocument/2006/relationships/slideLayout" Target="../slideLayouts/slideLayout14.xml"/><Relationship Id="rId20" Type="http://schemas.openxmlformats.org/officeDocument/2006/relationships/tags" Target="../tags/tag16.xml"/><Relationship Id="rId2" Type="http://schemas.openxmlformats.org/officeDocument/2006/relationships/image" Target="../media/image5.jpeg"/><Relationship Id="rId19" Type="http://schemas.openxmlformats.org/officeDocument/2006/relationships/image" Target="../media/image10.jpeg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image" Target="../media/image9.png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25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tags" Target="../tags/tag26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1" Type="http://schemas.openxmlformats.org/officeDocument/2006/relationships/slideLayout" Target="../slideLayouts/slideLayout14.xml"/><Relationship Id="rId10" Type="http://schemas.openxmlformats.org/officeDocument/2006/relationships/image" Target="../media/image24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image" Target="../media/image25.jpeg"/><Relationship Id="rId2" Type="http://schemas.openxmlformats.org/officeDocument/2006/relationships/tags" Target="../tags/tag27.xml"/><Relationship Id="rId11" Type="http://schemas.openxmlformats.org/officeDocument/2006/relationships/slideLayout" Target="../slideLayouts/slideLayout14.xml"/><Relationship Id="rId10" Type="http://schemas.openxmlformats.org/officeDocument/2006/relationships/image" Target="../media/image28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tags" Target="../tags/tag32.xml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image" Target="../media/image37.jpeg"/><Relationship Id="rId7" Type="http://schemas.openxmlformats.org/officeDocument/2006/relationships/tags" Target="../tags/tag36.xml"/><Relationship Id="rId6" Type="http://schemas.openxmlformats.org/officeDocument/2006/relationships/image" Target="../media/image36.jpeg"/><Relationship Id="rId5" Type="http://schemas.openxmlformats.org/officeDocument/2006/relationships/tags" Target="../tags/tag35.xml"/><Relationship Id="rId4" Type="http://schemas.openxmlformats.org/officeDocument/2006/relationships/image" Target="../media/image35.jpeg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4" Type="http://schemas.openxmlformats.org/officeDocument/2006/relationships/slideLayout" Target="../slideLayouts/slideLayout14.xml"/><Relationship Id="rId13" Type="http://schemas.openxmlformats.org/officeDocument/2006/relationships/image" Target="../media/image40.jpeg"/><Relationship Id="rId12" Type="http://schemas.openxmlformats.org/officeDocument/2006/relationships/image" Target="../media/image39.jpeg"/><Relationship Id="rId11" Type="http://schemas.openxmlformats.org/officeDocument/2006/relationships/tags" Target="../tags/tag38.xml"/><Relationship Id="rId10" Type="http://schemas.openxmlformats.org/officeDocument/2006/relationships/image" Target="../media/image38.jpe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image" Target="../media/image18.png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1" Type="http://schemas.openxmlformats.org/officeDocument/2006/relationships/slideLayout" Target="../slideLayouts/slideLayout14.xml"/><Relationship Id="rId20" Type="http://schemas.openxmlformats.org/officeDocument/2006/relationships/image" Target="../media/image43.jpeg"/><Relationship Id="rId2" Type="http://schemas.openxmlformats.org/officeDocument/2006/relationships/tags" Target="../tags/tag39.xml"/><Relationship Id="rId19" Type="http://schemas.openxmlformats.org/officeDocument/2006/relationships/tags" Target="../tags/tag50.xml"/><Relationship Id="rId18" Type="http://schemas.openxmlformats.org/officeDocument/2006/relationships/image" Target="../media/image21.png"/><Relationship Id="rId17" Type="http://schemas.openxmlformats.org/officeDocument/2006/relationships/tags" Target="../tags/tag49.xml"/><Relationship Id="rId16" Type="http://schemas.openxmlformats.org/officeDocument/2006/relationships/image" Target="../media/image42.png"/><Relationship Id="rId15" Type="http://schemas.openxmlformats.org/officeDocument/2006/relationships/tags" Target="../tags/tag48.xml"/><Relationship Id="rId14" Type="http://schemas.openxmlformats.org/officeDocument/2006/relationships/image" Target="../media/image19.png"/><Relationship Id="rId13" Type="http://schemas.openxmlformats.org/officeDocument/2006/relationships/tags" Target="../tags/tag47.xml"/><Relationship Id="rId12" Type="http://schemas.openxmlformats.org/officeDocument/2006/relationships/image" Target="../media/image17.png"/><Relationship Id="rId11" Type="http://schemas.openxmlformats.org/officeDocument/2006/relationships/tags" Target="../tags/tag46.xml"/><Relationship Id="rId10" Type="http://schemas.openxmlformats.org/officeDocument/2006/relationships/image" Target="../media/image41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:\冯扬\中科英泰\改底\any pos600\00\011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H_SubTitle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75360" y="1851660"/>
            <a:ext cx="8062595" cy="87249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anchor="ctr"/>
          <a:lstStyle/>
          <a:p>
            <a:r>
              <a:rPr lang="da-DK" altLang="zh-CN" sz="6000" b="1" dirty="0" smtClean="0">
                <a:solidFill>
                  <a:schemeClr val="accent1"/>
                </a:solidFill>
                <a:ea typeface="微软雅黑" panose="020B0503020204020204" pitchFamily="34" charset="-122"/>
              </a:rPr>
              <a:t>WINTEC   </a:t>
            </a:r>
            <a:r>
              <a:rPr lang="en-US" altLang="zh-CN" sz="2800" b="1" dirty="0">
                <a:solidFill>
                  <a:srgbClr val="4F80B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Touch Monitor</a:t>
            </a:r>
            <a:r>
              <a:rPr lang="da-DK" altLang="zh-CN" sz="2800" b="1" dirty="0" smtClean="0">
                <a:solidFill>
                  <a:schemeClr val="accent1"/>
                </a:solidFill>
                <a:ea typeface="微软雅黑" panose="020B0503020204020204" pitchFamily="34" charset="-122"/>
              </a:rPr>
              <a:t> </a:t>
            </a:r>
            <a:endParaRPr lang="da-DK" altLang="zh-CN" sz="2800" b="1" dirty="0" smtClean="0">
              <a:solidFill>
                <a:schemeClr val="accent1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直接连接符 2"/>
          <p:cNvSpPr>
            <a:spLocks noChangeShapeType="1"/>
          </p:cNvSpPr>
          <p:nvPr/>
        </p:nvSpPr>
        <p:spPr bwMode="auto">
          <a:xfrm>
            <a:off x="4189730" y="2676525"/>
            <a:ext cx="4926330" cy="266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13" name="矩形 55"/>
          <p:cNvSpPr>
            <a:spLocks noChangeArrowheads="1"/>
          </p:cNvSpPr>
          <p:nvPr/>
        </p:nvSpPr>
        <p:spPr bwMode="auto">
          <a:xfrm>
            <a:off x="4131187" y="2622705"/>
            <a:ext cx="174625" cy="12144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MH_SubTitle_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797595" y="3202956"/>
            <a:ext cx="3240360" cy="5400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1600" b="1" dirty="0" smtClean="0">
                <a:solidFill>
                  <a:schemeClr val="accent1"/>
                </a:solidFill>
                <a:ea typeface="微软雅黑" panose="020B0503020204020204" pitchFamily="34" charset="-122"/>
              </a:rPr>
              <a:t>Smart POS</a:t>
            </a:r>
            <a:r>
              <a:rPr lang="zh-CN" altLang="en-US" sz="1600" b="1" dirty="0" smtClean="0">
                <a:solidFill>
                  <a:schemeClr val="accent1"/>
                </a:solidFill>
                <a:ea typeface="微软雅黑" panose="020B0503020204020204" pitchFamily="34" charset="-122"/>
              </a:rPr>
              <a:t>，</a:t>
            </a:r>
            <a:r>
              <a:rPr lang="en-US" altLang="zh-CN" sz="1600" b="1" dirty="0" smtClean="0">
                <a:solidFill>
                  <a:schemeClr val="accent1"/>
                </a:solidFill>
                <a:ea typeface="微软雅黑" panose="020B0503020204020204" pitchFamily="34" charset="-122"/>
              </a:rPr>
              <a:t>Smart Retail</a:t>
            </a:r>
            <a:endParaRPr lang="en-US" altLang="zh-CN" sz="1600" b="1" dirty="0" smtClean="0">
              <a:solidFill>
                <a:schemeClr val="accent1"/>
              </a:solidFill>
              <a:ea typeface="微软雅黑" panose="020B0503020204020204" pitchFamily="34" charset="-122"/>
            </a:endParaRPr>
          </a:p>
        </p:txBody>
      </p:sp>
      <p:pic>
        <p:nvPicPr>
          <p:cNvPr id="17" name="Picture 4" descr="F:\冯扬\中科英泰\改底\any pos600\00\商场明快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303499"/>
            <a:ext cx="2602762" cy="44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冯扬\中科英泰\改底\any pos600\00\333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7486" y="0"/>
            <a:ext cx="915114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5" y="1376649"/>
            <a:ext cx="454799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smtClean="0">
                <a:solidFill>
                  <a:srgbClr val="0070C0"/>
                </a:solidFill>
                <a:latin typeface="Impact" panose="020B0806030902050204" pitchFamily="34" charset="0"/>
              </a:rPr>
              <a:t>Thanks</a:t>
            </a:r>
            <a:endParaRPr lang="zh-CN" altLang="en-US" sz="115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749269"/>
            <a:ext cx="9144000" cy="23164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743717" y="268044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www.wintec.cn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3057804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WINTEC-</a:t>
            </a:r>
            <a:r>
              <a:rPr lang="zh-CN" altLang="en-US" sz="20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国际领先的智慧零售解决方案商</a:t>
            </a:r>
            <a:endParaRPr lang="zh-CN" altLang="en-US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665480" y="1923415"/>
            <a:ext cx="951230" cy="664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18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611505" y="3488055"/>
            <a:ext cx="1059180" cy="661035"/>
          </a:xfrm>
          <a:prstGeom prst="rect">
            <a:avLst/>
          </a:prstGeom>
        </p:spPr>
      </p:pic>
      <p:pic>
        <p:nvPicPr>
          <p:cNvPr id="9" name="图片 8" descr="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3060065" y="1621790"/>
            <a:ext cx="1363980" cy="1097915"/>
          </a:xfrm>
          <a:prstGeom prst="rect">
            <a:avLst/>
          </a:prstGeom>
        </p:spPr>
      </p:pic>
      <p:pic>
        <p:nvPicPr>
          <p:cNvPr id="6" name="图片 5" descr="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2928620" y="3288665"/>
            <a:ext cx="1627505" cy="1059180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5652135" y="699135"/>
            <a:ext cx="2360930" cy="157988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42010" y="2931160"/>
            <a:ext cx="537210" cy="312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en-US" sz="160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9.7"</a:t>
            </a:r>
            <a:r>
              <a:rPr lang="en-US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789305" y="4587875"/>
            <a:ext cx="642620" cy="312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en-US" sz="160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11.6"</a:t>
            </a:r>
            <a:r>
              <a:rPr lang="en-US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3491865" y="2931160"/>
            <a:ext cx="502285" cy="312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en-US" sz="160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15"</a:t>
            </a:r>
            <a:r>
              <a:rPr lang="en-US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3"/>
            </p:custDataLst>
          </p:nvPr>
        </p:nvSpPr>
        <p:spPr>
          <a:xfrm>
            <a:off x="3420745" y="4587875"/>
            <a:ext cx="645160" cy="312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en-US" sz="160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15.6"</a:t>
            </a:r>
            <a:r>
              <a:rPr lang="en-US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4"/>
            </p:custDataLst>
          </p:nvPr>
        </p:nvSpPr>
        <p:spPr>
          <a:xfrm>
            <a:off x="6485255" y="2427605"/>
            <a:ext cx="667385" cy="312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en-US" sz="160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21.5"</a:t>
            </a:r>
            <a:r>
              <a:rPr lang="en-US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39750" y="843280"/>
            <a:ext cx="2550160" cy="644886"/>
            <a:chOff x="9570" y="5616"/>
            <a:chExt cx="3566" cy="1060"/>
          </a:xfrm>
        </p:grpSpPr>
        <p:sp>
          <p:nvSpPr>
            <p:cNvPr id="2" name="Freeform 17"/>
            <p:cNvSpPr/>
            <p:nvPr>
              <p:custDataLst>
                <p:tags r:id="rId15"/>
              </p:custDataLst>
            </p:nvPr>
          </p:nvSpPr>
          <p:spPr bwMode="auto">
            <a:xfrm>
              <a:off x="9570" y="5616"/>
              <a:ext cx="1248" cy="1060"/>
            </a:xfrm>
            <a:custGeom>
              <a:avLst/>
              <a:gdLst>
                <a:gd name="T0" fmla="*/ 66 w 273"/>
                <a:gd name="T1" fmla="*/ 0 h 232"/>
                <a:gd name="T2" fmla="*/ 32 w 273"/>
                <a:gd name="T3" fmla="*/ 17 h 232"/>
                <a:gd name="T4" fmla="*/ 0 w 273"/>
                <a:gd name="T5" fmla="*/ 61 h 232"/>
                <a:gd name="T6" fmla="*/ 0 w 273"/>
                <a:gd name="T7" fmla="*/ 61 h 232"/>
                <a:gd name="T8" fmla="*/ 0 w 273"/>
                <a:gd name="T9" fmla="*/ 171 h 232"/>
                <a:gd name="T10" fmla="*/ 32 w 273"/>
                <a:gd name="T11" fmla="*/ 215 h 232"/>
                <a:gd name="T12" fmla="*/ 66 w 273"/>
                <a:gd name="T13" fmla="*/ 232 h 232"/>
                <a:gd name="T14" fmla="*/ 273 w 273"/>
                <a:gd name="T15" fmla="*/ 232 h 232"/>
                <a:gd name="T16" fmla="*/ 273 w 273"/>
                <a:gd name="T17" fmla="*/ 0 h 232"/>
                <a:gd name="T18" fmla="*/ 66 w 273"/>
                <a:gd name="T1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232">
                  <a:moveTo>
                    <a:pt x="66" y="0"/>
                  </a:moveTo>
                  <a:cubicBezTo>
                    <a:pt x="52" y="0"/>
                    <a:pt x="40" y="7"/>
                    <a:pt x="32" y="1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7" y="93"/>
                    <a:pt x="27" y="139"/>
                    <a:pt x="0" y="171"/>
                  </a:cubicBezTo>
                  <a:cubicBezTo>
                    <a:pt x="32" y="215"/>
                    <a:pt x="32" y="215"/>
                    <a:pt x="32" y="215"/>
                  </a:cubicBezTo>
                  <a:cubicBezTo>
                    <a:pt x="40" y="226"/>
                    <a:pt x="52" y="232"/>
                    <a:pt x="66" y="232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3" y="0"/>
                    <a:pt x="273" y="0"/>
                    <a:pt x="273" y="0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350" dirty="0">
                <a:latin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8" name="Freeform 18"/>
            <p:cNvSpPr/>
            <p:nvPr>
              <p:custDataLst>
                <p:tags r:id="rId16"/>
              </p:custDataLst>
            </p:nvPr>
          </p:nvSpPr>
          <p:spPr bwMode="auto">
            <a:xfrm>
              <a:off x="10818" y="5616"/>
              <a:ext cx="2205" cy="1060"/>
            </a:xfrm>
            <a:custGeom>
              <a:avLst/>
              <a:gdLst>
                <a:gd name="T0" fmla="*/ 440 w 483"/>
                <a:gd name="T1" fmla="*/ 0 h 232"/>
                <a:gd name="T2" fmla="*/ 0 w 483"/>
                <a:gd name="T3" fmla="*/ 0 h 232"/>
                <a:gd name="T4" fmla="*/ 0 w 483"/>
                <a:gd name="T5" fmla="*/ 232 h 232"/>
                <a:gd name="T6" fmla="*/ 440 w 483"/>
                <a:gd name="T7" fmla="*/ 232 h 232"/>
                <a:gd name="T8" fmla="*/ 483 w 483"/>
                <a:gd name="T9" fmla="*/ 190 h 232"/>
                <a:gd name="T10" fmla="*/ 483 w 483"/>
                <a:gd name="T11" fmla="*/ 43 h 232"/>
                <a:gd name="T12" fmla="*/ 440 w 483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3" h="232">
                  <a:moveTo>
                    <a:pt x="4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440" y="232"/>
                    <a:pt x="440" y="232"/>
                    <a:pt x="440" y="232"/>
                  </a:cubicBezTo>
                  <a:cubicBezTo>
                    <a:pt x="464" y="232"/>
                    <a:pt x="483" y="213"/>
                    <a:pt x="483" y="190"/>
                  </a:cubicBezTo>
                  <a:cubicBezTo>
                    <a:pt x="483" y="43"/>
                    <a:pt x="483" y="43"/>
                    <a:pt x="483" y="43"/>
                  </a:cubicBezTo>
                  <a:cubicBezTo>
                    <a:pt x="483" y="19"/>
                    <a:pt x="464" y="0"/>
                    <a:pt x="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350" dirty="0">
                <a:solidFill>
                  <a:schemeClr val="lt1"/>
                </a:solidFill>
                <a:latin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  <p:sp>
          <p:nvSpPr>
            <p:cNvPr id="22" name="文本框 7"/>
            <p:cNvSpPr txBox="1"/>
            <p:nvPr>
              <p:custDataLst>
                <p:tags r:id="rId17"/>
              </p:custDataLst>
            </p:nvPr>
          </p:nvSpPr>
          <p:spPr bwMode="auto">
            <a:xfrm>
              <a:off x="10625" y="5871"/>
              <a:ext cx="2511" cy="60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>
                  <a:solidFill>
                    <a:schemeClr val="bg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Multi Sizes</a:t>
              </a:r>
              <a:endParaRPr lang="en-US" altLang="zh-CN" b="1">
                <a:solidFill>
                  <a:schemeClr val="bg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27" name="椭圆 68"/>
            <p:cNvSpPr/>
            <p:nvPr>
              <p:custDataLst>
                <p:tags r:id="rId18"/>
              </p:custDataLst>
            </p:nvPr>
          </p:nvSpPr>
          <p:spPr>
            <a:xfrm>
              <a:off x="9902" y="5832"/>
              <a:ext cx="468" cy="611"/>
            </a:xfrm>
            <a:custGeom>
              <a:avLst/>
              <a:gdLst>
                <a:gd name="T0" fmla="*/ 6894 w 7804"/>
                <a:gd name="T1" fmla="*/ 3038 h 7804"/>
                <a:gd name="T2" fmla="*/ 6614 w 7804"/>
                <a:gd name="T3" fmla="*/ 2704 h 7804"/>
                <a:gd name="T4" fmla="*/ 6826 w 7804"/>
                <a:gd name="T5" fmla="*/ 2200 h 7804"/>
                <a:gd name="T6" fmla="*/ 6496 w 7804"/>
                <a:gd name="T7" fmla="*/ 978 h 7804"/>
                <a:gd name="T8" fmla="*/ 5604 w 7804"/>
                <a:gd name="T9" fmla="*/ 978 h 7804"/>
                <a:gd name="T10" fmla="*/ 5254 w 7804"/>
                <a:gd name="T11" fmla="*/ 1222 h 7804"/>
                <a:gd name="T12" fmla="*/ 4973 w 7804"/>
                <a:gd name="T13" fmla="*/ 1137 h 7804"/>
                <a:gd name="T14" fmla="*/ 4766 w 7804"/>
                <a:gd name="T15" fmla="*/ 631 h 7804"/>
                <a:gd name="T16" fmla="*/ 3668 w 7804"/>
                <a:gd name="T17" fmla="*/ 0 h 7804"/>
                <a:gd name="T18" fmla="*/ 3038 w 7804"/>
                <a:gd name="T19" fmla="*/ 910 h 7804"/>
                <a:gd name="T20" fmla="*/ 2704 w 7804"/>
                <a:gd name="T21" fmla="*/ 1190 h 7804"/>
                <a:gd name="T22" fmla="*/ 2398 w 7804"/>
                <a:gd name="T23" fmla="*/ 1175 h 7804"/>
                <a:gd name="T24" fmla="*/ 1754 w 7804"/>
                <a:gd name="T25" fmla="*/ 793 h 7804"/>
                <a:gd name="T26" fmla="*/ 978 w 7804"/>
                <a:gd name="T27" fmla="*/ 1308 h 7804"/>
                <a:gd name="T28" fmla="*/ 1175 w 7804"/>
                <a:gd name="T29" fmla="*/ 2398 h 7804"/>
                <a:gd name="T30" fmla="*/ 1137 w 7804"/>
                <a:gd name="T31" fmla="*/ 2831 h 7804"/>
                <a:gd name="T32" fmla="*/ 631 w 7804"/>
                <a:gd name="T33" fmla="*/ 3038 h 7804"/>
                <a:gd name="T34" fmla="*/ 0 w 7804"/>
                <a:gd name="T35" fmla="*/ 4136 h 7804"/>
                <a:gd name="T36" fmla="*/ 910 w 7804"/>
                <a:gd name="T37" fmla="*/ 4766 h 7804"/>
                <a:gd name="T38" fmla="*/ 1190 w 7804"/>
                <a:gd name="T39" fmla="*/ 5100 h 7804"/>
                <a:gd name="T40" fmla="*/ 978 w 7804"/>
                <a:gd name="T41" fmla="*/ 5604 h 7804"/>
                <a:gd name="T42" fmla="*/ 1308 w 7804"/>
                <a:gd name="T43" fmla="*/ 6826 h 7804"/>
                <a:gd name="T44" fmla="*/ 2200 w 7804"/>
                <a:gd name="T45" fmla="*/ 6826 h 7804"/>
                <a:gd name="T46" fmla="*/ 2550 w 7804"/>
                <a:gd name="T47" fmla="*/ 6582 h 7804"/>
                <a:gd name="T48" fmla="*/ 2831 w 7804"/>
                <a:gd name="T49" fmla="*/ 6667 h 7804"/>
                <a:gd name="T50" fmla="*/ 3038 w 7804"/>
                <a:gd name="T51" fmla="*/ 7173 h 7804"/>
                <a:gd name="T52" fmla="*/ 4136 w 7804"/>
                <a:gd name="T53" fmla="*/ 7804 h 7804"/>
                <a:gd name="T54" fmla="*/ 4766 w 7804"/>
                <a:gd name="T55" fmla="*/ 6894 h 7804"/>
                <a:gd name="T56" fmla="*/ 5100 w 7804"/>
                <a:gd name="T57" fmla="*/ 6614 h 7804"/>
                <a:gd name="T58" fmla="*/ 5406 w 7804"/>
                <a:gd name="T59" fmla="*/ 6629 h 7804"/>
                <a:gd name="T60" fmla="*/ 6050 w 7804"/>
                <a:gd name="T61" fmla="*/ 7011 h 7804"/>
                <a:gd name="T62" fmla="*/ 6647 w 7804"/>
                <a:gd name="T63" fmla="*/ 6675 h 7804"/>
                <a:gd name="T64" fmla="*/ 6826 w 7804"/>
                <a:gd name="T65" fmla="*/ 6496 h 7804"/>
                <a:gd name="T66" fmla="*/ 6629 w 7804"/>
                <a:gd name="T67" fmla="*/ 5406 h 7804"/>
                <a:gd name="T68" fmla="*/ 6667 w 7804"/>
                <a:gd name="T69" fmla="*/ 4972 h 7804"/>
                <a:gd name="T70" fmla="*/ 7173 w 7804"/>
                <a:gd name="T71" fmla="*/ 4766 h 7804"/>
                <a:gd name="T72" fmla="*/ 7804 w 7804"/>
                <a:gd name="T73" fmla="*/ 3668 h 7804"/>
                <a:gd name="T74" fmla="*/ 5608 w 7804"/>
                <a:gd name="T75" fmla="*/ 3902 h 7804"/>
                <a:gd name="T76" fmla="*/ 2196 w 7804"/>
                <a:gd name="T77" fmla="*/ 3902 h 7804"/>
                <a:gd name="T78" fmla="*/ 5608 w 7804"/>
                <a:gd name="T79" fmla="*/ 3902 h 7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04" h="7804">
                  <a:moveTo>
                    <a:pt x="7173" y="3038"/>
                  </a:moveTo>
                  <a:lnTo>
                    <a:pt x="6894" y="3038"/>
                  </a:lnTo>
                  <a:cubicBezTo>
                    <a:pt x="6824" y="3038"/>
                    <a:pt x="6714" y="2953"/>
                    <a:pt x="6667" y="2831"/>
                  </a:cubicBezTo>
                  <a:cubicBezTo>
                    <a:pt x="6650" y="2789"/>
                    <a:pt x="6632" y="2746"/>
                    <a:pt x="6614" y="2704"/>
                  </a:cubicBezTo>
                  <a:cubicBezTo>
                    <a:pt x="6561" y="2585"/>
                    <a:pt x="6579" y="2447"/>
                    <a:pt x="6629" y="2398"/>
                  </a:cubicBezTo>
                  <a:lnTo>
                    <a:pt x="6826" y="2200"/>
                  </a:lnTo>
                  <a:cubicBezTo>
                    <a:pt x="7072" y="1954"/>
                    <a:pt x="7072" y="1554"/>
                    <a:pt x="6826" y="1308"/>
                  </a:cubicBezTo>
                  <a:lnTo>
                    <a:pt x="6496" y="978"/>
                  </a:lnTo>
                  <a:cubicBezTo>
                    <a:pt x="6377" y="859"/>
                    <a:pt x="6218" y="793"/>
                    <a:pt x="6050" y="793"/>
                  </a:cubicBezTo>
                  <a:cubicBezTo>
                    <a:pt x="5882" y="793"/>
                    <a:pt x="5723" y="859"/>
                    <a:pt x="5604" y="978"/>
                  </a:cubicBezTo>
                  <a:lnTo>
                    <a:pt x="5406" y="1176"/>
                  </a:lnTo>
                  <a:cubicBezTo>
                    <a:pt x="5378" y="1204"/>
                    <a:pt x="5319" y="1222"/>
                    <a:pt x="5254" y="1222"/>
                  </a:cubicBezTo>
                  <a:cubicBezTo>
                    <a:pt x="5201" y="1222"/>
                    <a:pt x="5147" y="1211"/>
                    <a:pt x="5100" y="1190"/>
                  </a:cubicBezTo>
                  <a:cubicBezTo>
                    <a:pt x="5058" y="1172"/>
                    <a:pt x="5015" y="1154"/>
                    <a:pt x="4973" y="1137"/>
                  </a:cubicBezTo>
                  <a:cubicBezTo>
                    <a:pt x="4851" y="1090"/>
                    <a:pt x="4766" y="980"/>
                    <a:pt x="4766" y="910"/>
                  </a:cubicBezTo>
                  <a:lnTo>
                    <a:pt x="4766" y="631"/>
                  </a:lnTo>
                  <a:cubicBezTo>
                    <a:pt x="4766" y="283"/>
                    <a:pt x="4483" y="0"/>
                    <a:pt x="4136" y="0"/>
                  </a:cubicBezTo>
                  <a:lnTo>
                    <a:pt x="3668" y="0"/>
                  </a:lnTo>
                  <a:cubicBezTo>
                    <a:pt x="3321" y="0"/>
                    <a:pt x="3038" y="283"/>
                    <a:pt x="3038" y="631"/>
                  </a:cubicBezTo>
                  <a:lnTo>
                    <a:pt x="3038" y="910"/>
                  </a:lnTo>
                  <a:cubicBezTo>
                    <a:pt x="3038" y="980"/>
                    <a:pt x="2953" y="1090"/>
                    <a:pt x="2831" y="1137"/>
                  </a:cubicBezTo>
                  <a:cubicBezTo>
                    <a:pt x="2789" y="1154"/>
                    <a:pt x="2746" y="1172"/>
                    <a:pt x="2704" y="1190"/>
                  </a:cubicBezTo>
                  <a:cubicBezTo>
                    <a:pt x="2657" y="1211"/>
                    <a:pt x="2603" y="1222"/>
                    <a:pt x="2550" y="1222"/>
                  </a:cubicBezTo>
                  <a:cubicBezTo>
                    <a:pt x="2485" y="1222"/>
                    <a:pt x="2426" y="1204"/>
                    <a:pt x="2398" y="1175"/>
                  </a:cubicBezTo>
                  <a:lnTo>
                    <a:pt x="2200" y="978"/>
                  </a:lnTo>
                  <a:cubicBezTo>
                    <a:pt x="2081" y="859"/>
                    <a:pt x="1922" y="793"/>
                    <a:pt x="1754" y="793"/>
                  </a:cubicBezTo>
                  <a:cubicBezTo>
                    <a:pt x="1585" y="793"/>
                    <a:pt x="1427" y="859"/>
                    <a:pt x="1308" y="978"/>
                  </a:cubicBezTo>
                  <a:lnTo>
                    <a:pt x="978" y="1308"/>
                  </a:lnTo>
                  <a:cubicBezTo>
                    <a:pt x="732" y="1554"/>
                    <a:pt x="732" y="1954"/>
                    <a:pt x="978" y="2200"/>
                  </a:cubicBezTo>
                  <a:lnTo>
                    <a:pt x="1175" y="2398"/>
                  </a:lnTo>
                  <a:cubicBezTo>
                    <a:pt x="1225" y="2447"/>
                    <a:pt x="1243" y="2585"/>
                    <a:pt x="1190" y="2704"/>
                  </a:cubicBezTo>
                  <a:cubicBezTo>
                    <a:pt x="1172" y="2746"/>
                    <a:pt x="1154" y="2789"/>
                    <a:pt x="1137" y="2831"/>
                  </a:cubicBezTo>
                  <a:cubicBezTo>
                    <a:pt x="1090" y="2953"/>
                    <a:pt x="980" y="3038"/>
                    <a:pt x="910" y="3038"/>
                  </a:cubicBezTo>
                  <a:lnTo>
                    <a:pt x="631" y="3038"/>
                  </a:lnTo>
                  <a:cubicBezTo>
                    <a:pt x="283" y="3038"/>
                    <a:pt x="0" y="3321"/>
                    <a:pt x="0" y="3668"/>
                  </a:cubicBezTo>
                  <a:lnTo>
                    <a:pt x="0" y="4136"/>
                  </a:lnTo>
                  <a:cubicBezTo>
                    <a:pt x="0" y="4483"/>
                    <a:pt x="283" y="4766"/>
                    <a:pt x="631" y="4766"/>
                  </a:cubicBezTo>
                  <a:lnTo>
                    <a:pt x="910" y="4766"/>
                  </a:lnTo>
                  <a:cubicBezTo>
                    <a:pt x="980" y="4766"/>
                    <a:pt x="1090" y="4851"/>
                    <a:pt x="1137" y="4972"/>
                  </a:cubicBezTo>
                  <a:cubicBezTo>
                    <a:pt x="1154" y="5015"/>
                    <a:pt x="1172" y="5058"/>
                    <a:pt x="1190" y="5100"/>
                  </a:cubicBezTo>
                  <a:cubicBezTo>
                    <a:pt x="1243" y="5219"/>
                    <a:pt x="1225" y="5357"/>
                    <a:pt x="1175" y="5406"/>
                  </a:cubicBezTo>
                  <a:lnTo>
                    <a:pt x="978" y="5604"/>
                  </a:lnTo>
                  <a:cubicBezTo>
                    <a:pt x="732" y="5850"/>
                    <a:pt x="732" y="6250"/>
                    <a:pt x="978" y="6496"/>
                  </a:cubicBezTo>
                  <a:lnTo>
                    <a:pt x="1308" y="6826"/>
                  </a:lnTo>
                  <a:cubicBezTo>
                    <a:pt x="1427" y="6945"/>
                    <a:pt x="1586" y="7011"/>
                    <a:pt x="1754" y="7011"/>
                  </a:cubicBezTo>
                  <a:cubicBezTo>
                    <a:pt x="1922" y="7011"/>
                    <a:pt x="2081" y="6945"/>
                    <a:pt x="2200" y="6826"/>
                  </a:cubicBezTo>
                  <a:lnTo>
                    <a:pt x="2398" y="6628"/>
                  </a:lnTo>
                  <a:cubicBezTo>
                    <a:pt x="2427" y="6599"/>
                    <a:pt x="2484" y="6582"/>
                    <a:pt x="2550" y="6582"/>
                  </a:cubicBezTo>
                  <a:cubicBezTo>
                    <a:pt x="2602" y="6582"/>
                    <a:pt x="2657" y="6593"/>
                    <a:pt x="2704" y="6614"/>
                  </a:cubicBezTo>
                  <a:cubicBezTo>
                    <a:pt x="2745" y="6632"/>
                    <a:pt x="2788" y="6650"/>
                    <a:pt x="2831" y="6667"/>
                  </a:cubicBezTo>
                  <a:cubicBezTo>
                    <a:pt x="2953" y="6714"/>
                    <a:pt x="3038" y="6824"/>
                    <a:pt x="3038" y="6894"/>
                  </a:cubicBezTo>
                  <a:lnTo>
                    <a:pt x="3038" y="7173"/>
                  </a:lnTo>
                  <a:cubicBezTo>
                    <a:pt x="3038" y="7521"/>
                    <a:pt x="3321" y="7804"/>
                    <a:pt x="3668" y="7804"/>
                  </a:cubicBezTo>
                  <a:lnTo>
                    <a:pt x="4136" y="7804"/>
                  </a:lnTo>
                  <a:cubicBezTo>
                    <a:pt x="4483" y="7804"/>
                    <a:pt x="4766" y="7521"/>
                    <a:pt x="4766" y="7173"/>
                  </a:cubicBezTo>
                  <a:lnTo>
                    <a:pt x="4766" y="6894"/>
                  </a:lnTo>
                  <a:cubicBezTo>
                    <a:pt x="4766" y="6824"/>
                    <a:pt x="4851" y="6714"/>
                    <a:pt x="4972" y="6667"/>
                  </a:cubicBezTo>
                  <a:cubicBezTo>
                    <a:pt x="5015" y="6650"/>
                    <a:pt x="5058" y="6632"/>
                    <a:pt x="5100" y="6614"/>
                  </a:cubicBezTo>
                  <a:cubicBezTo>
                    <a:pt x="5146" y="6593"/>
                    <a:pt x="5201" y="6582"/>
                    <a:pt x="5254" y="6582"/>
                  </a:cubicBezTo>
                  <a:cubicBezTo>
                    <a:pt x="5319" y="6582"/>
                    <a:pt x="5377" y="6600"/>
                    <a:pt x="5406" y="6629"/>
                  </a:cubicBezTo>
                  <a:lnTo>
                    <a:pt x="5604" y="6826"/>
                  </a:lnTo>
                  <a:cubicBezTo>
                    <a:pt x="5723" y="6945"/>
                    <a:pt x="5882" y="7011"/>
                    <a:pt x="6050" y="7011"/>
                  </a:cubicBezTo>
                  <a:cubicBezTo>
                    <a:pt x="6068" y="7011"/>
                    <a:pt x="6087" y="7010"/>
                    <a:pt x="6105" y="7009"/>
                  </a:cubicBezTo>
                  <a:cubicBezTo>
                    <a:pt x="6335" y="6989"/>
                    <a:pt x="6538" y="6785"/>
                    <a:pt x="6647" y="6675"/>
                  </a:cubicBezTo>
                  <a:lnTo>
                    <a:pt x="6661" y="6661"/>
                  </a:lnTo>
                  <a:lnTo>
                    <a:pt x="6826" y="6496"/>
                  </a:lnTo>
                  <a:cubicBezTo>
                    <a:pt x="7072" y="6250"/>
                    <a:pt x="7072" y="5850"/>
                    <a:pt x="6826" y="5604"/>
                  </a:cubicBezTo>
                  <a:lnTo>
                    <a:pt x="6629" y="5406"/>
                  </a:lnTo>
                  <a:cubicBezTo>
                    <a:pt x="6579" y="5357"/>
                    <a:pt x="6561" y="5219"/>
                    <a:pt x="6614" y="5100"/>
                  </a:cubicBezTo>
                  <a:cubicBezTo>
                    <a:pt x="6632" y="5058"/>
                    <a:pt x="6650" y="5015"/>
                    <a:pt x="6667" y="4972"/>
                  </a:cubicBezTo>
                  <a:cubicBezTo>
                    <a:pt x="6714" y="4851"/>
                    <a:pt x="6824" y="4766"/>
                    <a:pt x="6894" y="4766"/>
                  </a:cubicBezTo>
                  <a:lnTo>
                    <a:pt x="7173" y="4766"/>
                  </a:lnTo>
                  <a:cubicBezTo>
                    <a:pt x="7521" y="4766"/>
                    <a:pt x="7804" y="4483"/>
                    <a:pt x="7804" y="4135"/>
                  </a:cubicBezTo>
                  <a:lnTo>
                    <a:pt x="7804" y="3668"/>
                  </a:lnTo>
                  <a:cubicBezTo>
                    <a:pt x="7804" y="3321"/>
                    <a:pt x="7521" y="3038"/>
                    <a:pt x="7173" y="3038"/>
                  </a:cubicBezTo>
                  <a:close/>
                  <a:moveTo>
                    <a:pt x="5608" y="3902"/>
                  </a:moveTo>
                  <a:cubicBezTo>
                    <a:pt x="5608" y="4843"/>
                    <a:pt x="4843" y="5608"/>
                    <a:pt x="3902" y="5608"/>
                  </a:cubicBezTo>
                  <a:cubicBezTo>
                    <a:pt x="2961" y="5608"/>
                    <a:pt x="2196" y="4843"/>
                    <a:pt x="2196" y="3902"/>
                  </a:cubicBezTo>
                  <a:cubicBezTo>
                    <a:pt x="2196" y="2961"/>
                    <a:pt x="2961" y="2196"/>
                    <a:pt x="3902" y="2196"/>
                  </a:cubicBezTo>
                  <a:cubicBezTo>
                    <a:pt x="4843" y="2196"/>
                    <a:pt x="5608" y="2961"/>
                    <a:pt x="5608" y="39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 dirty="0">
                <a:latin typeface="Calibri" panose="020F0502020204030204" charset="0"/>
                <a:cs typeface="Calibri" panose="020F0502020204030204" charset="0"/>
                <a:sym typeface="+mn-lt"/>
              </a:endParaRPr>
            </a:p>
          </p:txBody>
        </p:sp>
      </p:grpSp>
      <p:pic>
        <p:nvPicPr>
          <p:cNvPr id="3" name="图片 1" descr="DL3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5994400" y="2329815"/>
            <a:ext cx="1614805" cy="273177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20"/>
            </p:custDataLst>
          </p:nvPr>
        </p:nvSpPr>
        <p:spPr>
          <a:xfrm>
            <a:off x="6595745" y="4587875"/>
            <a:ext cx="473710" cy="312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noAutofit/>
          </a:bodyPr>
          <a:p>
            <a:r>
              <a:rPr lang="en-US" sz="1600">
                <a:solidFill>
                  <a:srgbClr val="0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32"</a:t>
            </a:r>
            <a:endParaRPr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/>
        </p:nvGrpSpPr>
        <p:grpSpPr>
          <a:xfrm>
            <a:off x="683895" y="843280"/>
            <a:ext cx="2550160" cy="644886"/>
            <a:chOff x="9570" y="5616"/>
            <a:chExt cx="3566" cy="1060"/>
          </a:xfrm>
        </p:grpSpPr>
        <p:sp>
          <p:nvSpPr>
            <p:cNvPr id="2" name="Freeform 17"/>
            <p:cNvSpPr/>
            <p:nvPr/>
          </p:nvSpPr>
          <p:spPr bwMode="auto">
            <a:xfrm>
              <a:off x="9570" y="5616"/>
              <a:ext cx="1248" cy="1060"/>
            </a:xfrm>
            <a:custGeom>
              <a:avLst/>
              <a:gdLst>
                <a:gd name="T0" fmla="*/ 66 w 273"/>
                <a:gd name="T1" fmla="*/ 0 h 232"/>
                <a:gd name="T2" fmla="*/ 32 w 273"/>
                <a:gd name="T3" fmla="*/ 17 h 232"/>
                <a:gd name="T4" fmla="*/ 0 w 273"/>
                <a:gd name="T5" fmla="*/ 61 h 232"/>
                <a:gd name="T6" fmla="*/ 0 w 273"/>
                <a:gd name="T7" fmla="*/ 61 h 232"/>
                <a:gd name="T8" fmla="*/ 0 w 273"/>
                <a:gd name="T9" fmla="*/ 171 h 232"/>
                <a:gd name="T10" fmla="*/ 32 w 273"/>
                <a:gd name="T11" fmla="*/ 215 h 232"/>
                <a:gd name="T12" fmla="*/ 66 w 273"/>
                <a:gd name="T13" fmla="*/ 232 h 232"/>
                <a:gd name="T14" fmla="*/ 273 w 273"/>
                <a:gd name="T15" fmla="*/ 232 h 232"/>
                <a:gd name="T16" fmla="*/ 273 w 273"/>
                <a:gd name="T17" fmla="*/ 0 h 232"/>
                <a:gd name="T18" fmla="*/ 66 w 273"/>
                <a:gd name="T1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232">
                  <a:moveTo>
                    <a:pt x="66" y="0"/>
                  </a:moveTo>
                  <a:cubicBezTo>
                    <a:pt x="52" y="0"/>
                    <a:pt x="40" y="7"/>
                    <a:pt x="32" y="1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7" y="93"/>
                    <a:pt x="27" y="139"/>
                    <a:pt x="0" y="171"/>
                  </a:cubicBezTo>
                  <a:cubicBezTo>
                    <a:pt x="32" y="215"/>
                    <a:pt x="32" y="215"/>
                    <a:pt x="32" y="215"/>
                  </a:cubicBezTo>
                  <a:cubicBezTo>
                    <a:pt x="40" y="226"/>
                    <a:pt x="52" y="232"/>
                    <a:pt x="66" y="232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3" y="0"/>
                    <a:pt x="273" y="0"/>
                    <a:pt x="273" y="0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350" dirty="0">
                <a:cs typeface="+mn-ea"/>
                <a:sym typeface="+mn-lt"/>
              </a:endParaRPr>
            </a:p>
          </p:txBody>
        </p:sp>
        <p:sp>
          <p:nvSpPr>
            <p:cNvPr id="8" name="Freeform 18"/>
            <p:cNvSpPr/>
            <p:nvPr/>
          </p:nvSpPr>
          <p:spPr bwMode="auto">
            <a:xfrm>
              <a:off x="10818" y="5616"/>
              <a:ext cx="2205" cy="1060"/>
            </a:xfrm>
            <a:custGeom>
              <a:avLst/>
              <a:gdLst>
                <a:gd name="T0" fmla="*/ 440 w 483"/>
                <a:gd name="T1" fmla="*/ 0 h 232"/>
                <a:gd name="T2" fmla="*/ 0 w 483"/>
                <a:gd name="T3" fmla="*/ 0 h 232"/>
                <a:gd name="T4" fmla="*/ 0 w 483"/>
                <a:gd name="T5" fmla="*/ 232 h 232"/>
                <a:gd name="T6" fmla="*/ 440 w 483"/>
                <a:gd name="T7" fmla="*/ 232 h 232"/>
                <a:gd name="T8" fmla="*/ 483 w 483"/>
                <a:gd name="T9" fmla="*/ 190 h 232"/>
                <a:gd name="T10" fmla="*/ 483 w 483"/>
                <a:gd name="T11" fmla="*/ 43 h 232"/>
                <a:gd name="T12" fmla="*/ 440 w 483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3" h="232">
                  <a:moveTo>
                    <a:pt x="4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440" y="232"/>
                    <a:pt x="440" y="232"/>
                    <a:pt x="440" y="232"/>
                  </a:cubicBezTo>
                  <a:cubicBezTo>
                    <a:pt x="464" y="232"/>
                    <a:pt x="483" y="213"/>
                    <a:pt x="483" y="190"/>
                  </a:cubicBezTo>
                  <a:cubicBezTo>
                    <a:pt x="483" y="43"/>
                    <a:pt x="483" y="43"/>
                    <a:pt x="483" y="43"/>
                  </a:cubicBezTo>
                  <a:cubicBezTo>
                    <a:pt x="483" y="19"/>
                    <a:pt x="464" y="0"/>
                    <a:pt x="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350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7"/>
            <p:cNvSpPr txBox="1"/>
            <p:nvPr/>
          </p:nvSpPr>
          <p:spPr bwMode="auto">
            <a:xfrm>
              <a:off x="10625" y="5871"/>
              <a:ext cx="2511" cy="60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>
                  <a:solidFill>
                    <a:schemeClr val="bg1"/>
                  </a:solidFill>
                  <a:cs typeface="+mn-lt"/>
                  <a:sym typeface="+mn-ea"/>
                </a:rPr>
                <a:t>Flat screen</a:t>
              </a:r>
              <a:endParaRPr lang="en-US" altLang="zh-CN" b="1">
                <a:solidFill>
                  <a:schemeClr val="bg1"/>
                </a:solidFill>
                <a:cs typeface="+mn-lt"/>
                <a:sym typeface="+mn-ea"/>
              </a:endParaRPr>
            </a:p>
          </p:txBody>
        </p:sp>
        <p:sp>
          <p:nvSpPr>
            <p:cNvPr id="27" name="椭圆 68"/>
            <p:cNvSpPr/>
            <p:nvPr/>
          </p:nvSpPr>
          <p:spPr>
            <a:xfrm>
              <a:off x="9902" y="5832"/>
              <a:ext cx="468" cy="611"/>
            </a:xfrm>
            <a:custGeom>
              <a:avLst/>
              <a:gdLst>
                <a:gd name="T0" fmla="*/ 6894 w 7804"/>
                <a:gd name="T1" fmla="*/ 3038 h 7804"/>
                <a:gd name="T2" fmla="*/ 6614 w 7804"/>
                <a:gd name="T3" fmla="*/ 2704 h 7804"/>
                <a:gd name="T4" fmla="*/ 6826 w 7804"/>
                <a:gd name="T5" fmla="*/ 2200 h 7804"/>
                <a:gd name="T6" fmla="*/ 6496 w 7804"/>
                <a:gd name="T7" fmla="*/ 978 h 7804"/>
                <a:gd name="T8" fmla="*/ 5604 w 7804"/>
                <a:gd name="T9" fmla="*/ 978 h 7804"/>
                <a:gd name="T10" fmla="*/ 5254 w 7804"/>
                <a:gd name="T11" fmla="*/ 1222 h 7804"/>
                <a:gd name="T12" fmla="*/ 4973 w 7804"/>
                <a:gd name="T13" fmla="*/ 1137 h 7804"/>
                <a:gd name="T14" fmla="*/ 4766 w 7804"/>
                <a:gd name="T15" fmla="*/ 631 h 7804"/>
                <a:gd name="T16" fmla="*/ 3668 w 7804"/>
                <a:gd name="T17" fmla="*/ 0 h 7804"/>
                <a:gd name="T18" fmla="*/ 3038 w 7804"/>
                <a:gd name="T19" fmla="*/ 910 h 7804"/>
                <a:gd name="T20" fmla="*/ 2704 w 7804"/>
                <a:gd name="T21" fmla="*/ 1190 h 7804"/>
                <a:gd name="T22" fmla="*/ 2398 w 7804"/>
                <a:gd name="T23" fmla="*/ 1175 h 7804"/>
                <a:gd name="T24" fmla="*/ 1754 w 7804"/>
                <a:gd name="T25" fmla="*/ 793 h 7804"/>
                <a:gd name="T26" fmla="*/ 978 w 7804"/>
                <a:gd name="T27" fmla="*/ 1308 h 7804"/>
                <a:gd name="T28" fmla="*/ 1175 w 7804"/>
                <a:gd name="T29" fmla="*/ 2398 h 7804"/>
                <a:gd name="T30" fmla="*/ 1137 w 7804"/>
                <a:gd name="T31" fmla="*/ 2831 h 7804"/>
                <a:gd name="T32" fmla="*/ 631 w 7804"/>
                <a:gd name="T33" fmla="*/ 3038 h 7804"/>
                <a:gd name="T34" fmla="*/ 0 w 7804"/>
                <a:gd name="T35" fmla="*/ 4136 h 7804"/>
                <a:gd name="T36" fmla="*/ 910 w 7804"/>
                <a:gd name="T37" fmla="*/ 4766 h 7804"/>
                <a:gd name="T38" fmla="*/ 1190 w 7804"/>
                <a:gd name="T39" fmla="*/ 5100 h 7804"/>
                <a:gd name="T40" fmla="*/ 978 w 7804"/>
                <a:gd name="T41" fmla="*/ 5604 h 7804"/>
                <a:gd name="T42" fmla="*/ 1308 w 7804"/>
                <a:gd name="T43" fmla="*/ 6826 h 7804"/>
                <a:gd name="T44" fmla="*/ 2200 w 7804"/>
                <a:gd name="T45" fmla="*/ 6826 h 7804"/>
                <a:gd name="T46" fmla="*/ 2550 w 7804"/>
                <a:gd name="T47" fmla="*/ 6582 h 7804"/>
                <a:gd name="T48" fmla="*/ 2831 w 7804"/>
                <a:gd name="T49" fmla="*/ 6667 h 7804"/>
                <a:gd name="T50" fmla="*/ 3038 w 7804"/>
                <a:gd name="T51" fmla="*/ 7173 h 7804"/>
                <a:gd name="T52" fmla="*/ 4136 w 7804"/>
                <a:gd name="T53" fmla="*/ 7804 h 7804"/>
                <a:gd name="T54" fmla="*/ 4766 w 7804"/>
                <a:gd name="T55" fmla="*/ 6894 h 7804"/>
                <a:gd name="T56" fmla="*/ 5100 w 7804"/>
                <a:gd name="T57" fmla="*/ 6614 h 7804"/>
                <a:gd name="T58" fmla="*/ 5406 w 7804"/>
                <a:gd name="T59" fmla="*/ 6629 h 7804"/>
                <a:gd name="T60" fmla="*/ 6050 w 7804"/>
                <a:gd name="T61" fmla="*/ 7011 h 7804"/>
                <a:gd name="T62" fmla="*/ 6647 w 7804"/>
                <a:gd name="T63" fmla="*/ 6675 h 7804"/>
                <a:gd name="T64" fmla="*/ 6826 w 7804"/>
                <a:gd name="T65" fmla="*/ 6496 h 7804"/>
                <a:gd name="T66" fmla="*/ 6629 w 7804"/>
                <a:gd name="T67" fmla="*/ 5406 h 7804"/>
                <a:gd name="T68" fmla="*/ 6667 w 7804"/>
                <a:gd name="T69" fmla="*/ 4972 h 7804"/>
                <a:gd name="T70" fmla="*/ 7173 w 7804"/>
                <a:gd name="T71" fmla="*/ 4766 h 7804"/>
                <a:gd name="T72" fmla="*/ 7804 w 7804"/>
                <a:gd name="T73" fmla="*/ 3668 h 7804"/>
                <a:gd name="T74" fmla="*/ 5608 w 7804"/>
                <a:gd name="T75" fmla="*/ 3902 h 7804"/>
                <a:gd name="T76" fmla="*/ 2196 w 7804"/>
                <a:gd name="T77" fmla="*/ 3902 h 7804"/>
                <a:gd name="T78" fmla="*/ 5608 w 7804"/>
                <a:gd name="T79" fmla="*/ 3902 h 7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04" h="7804">
                  <a:moveTo>
                    <a:pt x="7173" y="3038"/>
                  </a:moveTo>
                  <a:lnTo>
                    <a:pt x="6894" y="3038"/>
                  </a:lnTo>
                  <a:cubicBezTo>
                    <a:pt x="6824" y="3038"/>
                    <a:pt x="6714" y="2953"/>
                    <a:pt x="6667" y="2831"/>
                  </a:cubicBezTo>
                  <a:cubicBezTo>
                    <a:pt x="6650" y="2789"/>
                    <a:pt x="6632" y="2746"/>
                    <a:pt x="6614" y="2704"/>
                  </a:cubicBezTo>
                  <a:cubicBezTo>
                    <a:pt x="6561" y="2585"/>
                    <a:pt x="6579" y="2447"/>
                    <a:pt x="6629" y="2398"/>
                  </a:cubicBezTo>
                  <a:lnTo>
                    <a:pt x="6826" y="2200"/>
                  </a:lnTo>
                  <a:cubicBezTo>
                    <a:pt x="7072" y="1954"/>
                    <a:pt x="7072" y="1554"/>
                    <a:pt x="6826" y="1308"/>
                  </a:cubicBezTo>
                  <a:lnTo>
                    <a:pt x="6496" y="978"/>
                  </a:lnTo>
                  <a:cubicBezTo>
                    <a:pt x="6377" y="859"/>
                    <a:pt x="6218" y="793"/>
                    <a:pt x="6050" y="793"/>
                  </a:cubicBezTo>
                  <a:cubicBezTo>
                    <a:pt x="5882" y="793"/>
                    <a:pt x="5723" y="859"/>
                    <a:pt x="5604" y="978"/>
                  </a:cubicBezTo>
                  <a:lnTo>
                    <a:pt x="5406" y="1176"/>
                  </a:lnTo>
                  <a:cubicBezTo>
                    <a:pt x="5378" y="1204"/>
                    <a:pt x="5319" y="1222"/>
                    <a:pt x="5254" y="1222"/>
                  </a:cubicBezTo>
                  <a:cubicBezTo>
                    <a:pt x="5201" y="1222"/>
                    <a:pt x="5147" y="1211"/>
                    <a:pt x="5100" y="1190"/>
                  </a:cubicBezTo>
                  <a:cubicBezTo>
                    <a:pt x="5058" y="1172"/>
                    <a:pt x="5015" y="1154"/>
                    <a:pt x="4973" y="1137"/>
                  </a:cubicBezTo>
                  <a:cubicBezTo>
                    <a:pt x="4851" y="1090"/>
                    <a:pt x="4766" y="980"/>
                    <a:pt x="4766" y="910"/>
                  </a:cubicBezTo>
                  <a:lnTo>
                    <a:pt x="4766" y="631"/>
                  </a:lnTo>
                  <a:cubicBezTo>
                    <a:pt x="4766" y="283"/>
                    <a:pt x="4483" y="0"/>
                    <a:pt x="4136" y="0"/>
                  </a:cubicBezTo>
                  <a:lnTo>
                    <a:pt x="3668" y="0"/>
                  </a:lnTo>
                  <a:cubicBezTo>
                    <a:pt x="3321" y="0"/>
                    <a:pt x="3038" y="283"/>
                    <a:pt x="3038" y="631"/>
                  </a:cubicBezTo>
                  <a:lnTo>
                    <a:pt x="3038" y="910"/>
                  </a:lnTo>
                  <a:cubicBezTo>
                    <a:pt x="3038" y="980"/>
                    <a:pt x="2953" y="1090"/>
                    <a:pt x="2831" y="1137"/>
                  </a:cubicBezTo>
                  <a:cubicBezTo>
                    <a:pt x="2789" y="1154"/>
                    <a:pt x="2746" y="1172"/>
                    <a:pt x="2704" y="1190"/>
                  </a:cubicBezTo>
                  <a:cubicBezTo>
                    <a:pt x="2657" y="1211"/>
                    <a:pt x="2603" y="1222"/>
                    <a:pt x="2550" y="1222"/>
                  </a:cubicBezTo>
                  <a:cubicBezTo>
                    <a:pt x="2485" y="1222"/>
                    <a:pt x="2426" y="1204"/>
                    <a:pt x="2398" y="1175"/>
                  </a:cubicBezTo>
                  <a:lnTo>
                    <a:pt x="2200" y="978"/>
                  </a:lnTo>
                  <a:cubicBezTo>
                    <a:pt x="2081" y="859"/>
                    <a:pt x="1922" y="793"/>
                    <a:pt x="1754" y="793"/>
                  </a:cubicBezTo>
                  <a:cubicBezTo>
                    <a:pt x="1585" y="793"/>
                    <a:pt x="1427" y="859"/>
                    <a:pt x="1308" y="978"/>
                  </a:cubicBezTo>
                  <a:lnTo>
                    <a:pt x="978" y="1308"/>
                  </a:lnTo>
                  <a:cubicBezTo>
                    <a:pt x="732" y="1554"/>
                    <a:pt x="732" y="1954"/>
                    <a:pt x="978" y="2200"/>
                  </a:cubicBezTo>
                  <a:lnTo>
                    <a:pt x="1175" y="2398"/>
                  </a:lnTo>
                  <a:cubicBezTo>
                    <a:pt x="1225" y="2447"/>
                    <a:pt x="1243" y="2585"/>
                    <a:pt x="1190" y="2704"/>
                  </a:cubicBezTo>
                  <a:cubicBezTo>
                    <a:pt x="1172" y="2746"/>
                    <a:pt x="1154" y="2789"/>
                    <a:pt x="1137" y="2831"/>
                  </a:cubicBezTo>
                  <a:cubicBezTo>
                    <a:pt x="1090" y="2953"/>
                    <a:pt x="980" y="3038"/>
                    <a:pt x="910" y="3038"/>
                  </a:cubicBezTo>
                  <a:lnTo>
                    <a:pt x="631" y="3038"/>
                  </a:lnTo>
                  <a:cubicBezTo>
                    <a:pt x="283" y="3038"/>
                    <a:pt x="0" y="3321"/>
                    <a:pt x="0" y="3668"/>
                  </a:cubicBezTo>
                  <a:lnTo>
                    <a:pt x="0" y="4136"/>
                  </a:lnTo>
                  <a:cubicBezTo>
                    <a:pt x="0" y="4483"/>
                    <a:pt x="283" y="4766"/>
                    <a:pt x="631" y="4766"/>
                  </a:cubicBezTo>
                  <a:lnTo>
                    <a:pt x="910" y="4766"/>
                  </a:lnTo>
                  <a:cubicBezTo>
                    <a:pt x="980" y="4766"/>
                    <a:pt x="1090" y="4851"/>
                    <a:pt x="1137" y="4972"/>
                  </a:cubicBezTo>
                  <a:cubicBezTo>
                    <a:pt x="1154" y="5015"/>
                    <a:pt x="1172" y="5058"/>
                    <a:pt x="1190" y="5100"/>
                  </a:cubicBezTo>
                  <a:cubicBezTo>
                    <a:pt x="1243" y="5219"/>
                    <a:pt x="1225" y="5357"/>
                    <a:pt x="1175" y="5406"/>
                  </a:cubicBezTo>
                  <a:lnTo>
                    <a:pt x="978" y="5604"/>
                  </a:lnTo>
                  <a:cubicBezTo>
                    <a:pt x="732" y="5850"/>
                    <a:pt x="732" y="6250"/>
                    <a:pt x="978" y="6496"/>
                  </a:cubicBezTo>
                  <a:lnTo>
                    <a:pt x="1308" y="6826"/>
                  </a:lnTo>
                  <a:cubicBezTo>
                    <a:pt x="1427" y="6945"/>
                    <a:pt x="1586" y="7011"/>
                    <a:pt x="1754" y="7011"/>
                  </a:cubicBezTo>
                  <a:cubicBezTo>
                    <a:pt x="1922" y="7011"/>
                    <a:pt x="2081" y="6945"/>
                    <a:pt x="2200" y="6826"/>
                  </a:cubicBezTo>
                  <a:lnTo>
                    <a:pt x="2398" y="6628"/>
                  </a:lnTo>
                  <a:cubicBezTo>
                    <a:pt x="2427" y="6599"/>
                    <a:pt x="2484" y="6582"/>
                    <a:pt x="2550" y="6582"/>
                  </a:cubicBezTo>
                  <a:cubicBezTo>
                    <a:pt x="2602" y="6582"/>
                    <a:pt x="2657" y="6593"/>
                    <a:pt x="2704" y="6614"/>
                  </a:cubicBezTo>
                  <a:cubicBezTo>
                    <a:pt x="2745" y="6632"/>
                    <a:pt x="2788" y="6650"/>
                    <a:pt x="2831" y="6667"/>
                  </a:cubicBezTo>
                  <a:cubicBezTo>
                    <a:pt x="2953" y="6714"/>
                    <a:pt x="3038" y="6824"/>
                    <a:pt x="3038" y="6894"/>
                  </a:cubicBezTo>
                  <a:lnTo>
                    <a:pt x="3038" y="7173"/>
                  </a:lnTo>
                  <a:cubicBezTo>
                    <a:pt x="3038" y="7521"/>
                    <a:pt x="3321" y="7804"/>
                    <a:pt x="3668" y="7804"/>
                  </a:cubicBezTo>
                  <a:lnTo>
                    <a:pt x="4136" y="7804"/>
                  </a:lnTo>
                  <a:cubicBezTo>
                    <a:pt x="4483" y="7804"/>
                    <a:pt x="4766" y="7521"/>
                    <a:pt x="4766" y="7173"/>
                  </a:cubicBezTo>
                  <a:lnTo>
                    <a:pt x="4766" y="6894"/>
                  </a:lnTo>
                  <a:cubicBezTo>
                    <a:pt x="4766" y="6824"/>
                    <a:pt x="4851" y="6714"/>
                    <a:pt x="4972" y="6667"/>
                  </a:cubicBezTo>
                  <a:cubicBezTo>
                    <a:pt x="5015" y="6650"/>
                    <a:pt x="5058" y="6632"/>
                    <a:pt x="5100" y="6614"/>
                  </a:cubicBezTo>
                  <a:cubicBezTo>
                    <a:pt x="5146" y="6593"/>
                    <a:pt x="5201" y="6582"/>
                    <a:pt x="5254" y="6582"/>
                  </a:cubicBezTo>
                  <a:cubicBezTo>
                    <a:pt x="5319" y="6582"/>
                    <a:pt x="5377" y="6600"/>
                    <a:pt x="5406" y="6629"/>
                  </a:cubicBezTo>
                  <a:lnTo>
                    <a:pt x="5604" y="6826"/>
                  </a:lnTo>
                  <a:cubicBezTo>
                    <a:pt x="5723" y="6945"/>
                    <a:pt x="5882" y="7011"/>
                    <a:pt x="6050" y="7011"/>
                  </a:cubicBezTo>
                  <a:cubicBezTo>
                    <a:pt x="6068" y="7011"/>
                    <a:pt x="6087" y="7010"/>
                    <a:pt x="6105" y="7009"/>
                  </a:cubicBezTo>
                  <a:cubicBezTo>
                    <a:pt x="6335" y="6989"/>
                    <a:pt x="6538" y="6785"/>
                    <a:pt x="6647" y="6675"/>
                  </a:cubicBezTo>
                  <a:lnTo>
                    <a:pt x="6661" y="6661"/>
                  </a:lnTo>
                  <a:lnTo>
                    <a:pt x="6826" y="6496"/>
                  </a:lnTo>
                  <a:cubicBezTo>
                    <a:pt x="7072" y="6250"/>
                    <a:pt x="7072" y="5850"/>
                    <a:pt x="6826" y="5604"/>
                  </a:cubicBezTo>
                  <a:lnTo>
                    <a:pt x="6629" y="5406"/>
                  </a:lnTo>
                  <a:cubicBezTo>
                    <a:pt x="6579" y="5357"/>
                    <a:pt x="6561" y="5219"/>
                    <a:pt x="6614" y="5100"/>
                  </a:cubicBezTo>
                  <a:cubicBezTo>
                    <a:pt x="6632" y="5058"/>
                    <a:pt x="6650" y="5015"/>
                    <a:pt x="6667" y="4972"/>
                  </a:cubicBezTo>
                  <a:cubicBezTo>
                    <a:pt x="6714" y="4851"/>
                    <a:pt x="6824" y="4766"/>
                    <a:pt x="6894" y="4766"/>
                  </a:cubicBezTo>
                  <a:lnTo>
                    <a:pt x="7173" y="4766"/>
                  </a:lnTo>
                  <a:cubicBezTo>
                    <a:pt x="7521" y="4766"/>
                    <a:pt x="7804" y="4483"/>
                    <a:pt x="7804" y="4135"/>
                  </a:cubicBezTo>
                  <a:lnTo>
                    <a:pt x="7804" y="3668"/>
                  </a:lnTo>
                  <a:cubicBezTo>
                    <a:pt x="7804" y="3321"/>
                    <a:pt x="7521" y="3038"/>
                    <a:pt x="7173" y="3038"/>
                  </a:cubicBezTo>
                  <a:close/>
                  <a:moveTo>
                    <a:pt x="5608" y="3902"/>
                  </a:moveTo>
                  <a:cubicBezTo>
                    <a:pt x="5608" y="4843"/>
                    <a:pt x="4843" y="5608"/>
                    <a:pt x="3902" y="5608"/>
                  </a:cubicBezTo>
                  <a:cubicBezTo>
                    <a:pt x="2961" y="5608"/>
                    <a:pt x="2196" y="4843"/>
                    <a:pt x="2196" y="3902"/>
                  </a:cubicBezTo>
                  <a:cubicBezTo>
                    <a:pt x="2196" y="2961"/>
                    <a:pt x="2961" y="2196"/>
                    <a:pt x="3902" y="2196"/>
                  </a:cubicBezTo>
                  <a:cubicBezTo>
                    <a:pt x="4843" y="2196"/>
                    <a:pt x="5608" y="2961"/>
                    <a:pt x="5608" y="39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 dirty="0">
                <a:cs typeface="+mn-ea"/>
                <a:sym typeface="+mn-lt"/>
              </a:endParaRPr>
            </a:p>
          </p:txBody>
        </p:sp>
      </p:grpSp>
      <p:pic>
        <p:nvPicPr>
          <p:cNvPr id="5" name="图片 4" descr="主视图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9070" y="2067560"/>
            <a:ext cx="2813050" cy="2206625"/>
          </a:xfrm>
          <a:prstGeom prst="rect">
            <a:avLst/>
          </a:prstGeom>
        </p:spPr>
      </p:pic>
      <p:pic>
        <p:nvPicPr>
          <p:cNvPr id="6" name="图片 5" descr="轴测图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47945" y="2564130"/>
            <a:ext cx="1820545" cy="1710055"/>
          </a:xfrm>
          <a:prstGeom prst="rect">
            <a:avLst/>
          </a:prstGeom>
        </p:spPr>
      </p:pic>
      <p:pic>
        <p:nvPicPr>
          <p:cNvPr id="7" name="图片 6" descr="主视图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9430" y="2435860"/>
            <a:ext cx="1835785" cy="1981835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rcRect l="23061" t="29407" r="33573" b="20198"/>
          <a:stretch>
            <a:fillRect/>
          </a:stretch>
        </p:blipFill>
        <p:spPr>
          <a:xfrm>
            <a:off x="7221220" y="2931795"/>
            <a:ext cx="1294130" cy="1083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TextBox 17"/>
          <p:cNvSpPr txBox="1"/>
          <p:nvPr/>
        </p:nvSpPr>
        <p:spPr>
          <a:xfrm>
            <a:off x="4715510" y="1837690"/>
            <a:ext cx="3866515" cy="34607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p>
            <a:pPr>
              <a:lnSpc>
                <a:spcPct val="150000"/>
              </a:lnSpc>
              <a:buClrTx/>
              <a:buSzTx/>
              <a:buFontTx/>
            </a:pPr>
            <a:r>
              <a:rPr lang="en-US" altLang="zh-CN" sz="1500">
                <a:solidFill>
                  <a:srgbClr val="0D0D0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Support HDMI</a:t>
            </a:r>
            <a:r>
              <a:rPr lang="zh-CN" altLang="en-US" sz="1500">
                <a:solidFill>
                  <a:srgbClr val="0D0D0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、</a:t>
            </a:r>
            <a:r>
              <a:rPr lang="en-US" altLang="zh-CN" sz="1500">
                <a:solidFill>
                  <a:srgbClr val="0D0D0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VGA</a:t>
            </a:r>
            <a:r>
              <a:rPr lang="zh-CN" altLang="en-US" sz="1500">
                <a:solidFill>
                  <a:srgbClr val="0D0D0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、</a:t>
            </a:r>
            <a:r>
              <a:rPr lang="en-US" altLang="zh-CN" sz="1500">
                <a:solidFill>
                  <a:srgbClr val="0D0D0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DP</a:t>
            </a:r>
            <a:r>
              <a:rPr lang="zh-CN" altLang="en-US" sz="1500">
                <a:solidFill>
                  <a:srgbClr val="0D0D0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，</a:t>
            </a:r>
            <a:r>
              <a:rPr lang="en-US" altLang="zh-CN" sz="1500">
                <a:solidFill>
                  <a:srgbClr val="0D0D0D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etc</a:t>
            </a:r>
            <a:endParaRPr lang="en-US" altLang="zh-CN" sz="1500">
              <a:solidFill>
                <a:srgbClr val="0D0D0D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1259205" y="331153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en-US" b="0">
                <a:latin typeface="宋体" panose="02010600030101010101" pitchFamily="2" charset="-122"/>
              </a:rPr>
              <a:t>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899795" y="2067560"/>
            <a:ext cx="3253105" cy="199072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6" name="表格 5"/>
          <p:cNvGraphicFramePr/>
          <p:nvPr>
            <p:custDataLst>
              <p:tags r:id="rId2"/>
            </p:custDataLst>
          </p:nvPr>
        </p:nvGraphicFramePr>
        <p:xfrm>
          <a:off x="4716145" y="2715578"/>
          <a:ext cx="3683000" cy="1079500"/>
        </p:xfrm>
        <a:graphic>
          <a:graphicData uri="http://schemas.openxmlformats.org/drawingml/2006/table">
            <a:tbl>
              <a:tblPr/>
              <a:tblGrid>
                <a:gridCol w="466725"/>
                <a:gridCol w="3216275"/>
              </a:tblGrid>
              <a:tr h="1778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Calibri" panose="020F0502020204030204" charset="0"/>
                          <a:cs typeface="Calibri" panose="020F0502020204030204" charset="0"/>
                        </a:rPr>
                        <a:t>Description</a:t>
                      </a:r>
                      <a:endParaRPr lang="en-US" altLang="en-US" sz="1200" b="0">
                        <a:latin typeface="Calibri" panose="020F0502020204030204" charset="0"/>
                        <a:ea typeface="Times New Roman" panose="020206030504050203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778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Calibri" panose="020F0502020204030204" charset="0"/>
                          <a:cs typeface="Calibri" panose="020F0502020204030204" charset="0"/>
                        </a:rPr>
                        <a:t>1</a:t>
                      </a:r>
                      <a:endParaRPr lang="en-US" altLang="en-US" sz="1200" b="0">
                        <a:latin typeface="Calibri" panose="020F0502020204030204" charset="0"/>
                        <a:ea typeface="Times New Roman" panose="020206030504050203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Calibri" panose="020F0502020204030204" charset="0"/>
                          <a:ea typeface="宋体" panose="02010600030101010101" pitchFamily="2" charset="-122"/>
                          <a:cs typeface="Calibri" panose="020F0502020204030204" charset="0"/>
                        </a:rPr>
                        <a:t>Audio Jack</a:t>
                      </a:r>
                      <a:r>
                        <a:rPr lang="zh-CN" altLang="en-US" sz="1200" b="0">
                          <a:latin typeface="Calibri" panose="020F0502020204030204" charset="0"/>
                          <a:ea typeface="宋体" panose="02010600030101010101" pitchFamily="2" charset="-122"/>
                          <a:cs typeface="Calibri" panose="020F0502020204030204" charset="0"/>
                        </a:rPr>
                        <a:t>（</a:t>
                      </a:r>
                      <a:r>
                        <a:rPr lang="en-US" altLang="zh-CN" sz="1200" b="0">
                          <a:latin typeface="Calibri" panose="020F0502020204030204" charset="0"/>
                          <a:ea typeface="宋体" panose="02010600030101010101" pitchFamily="2" charset="-122"/>
                          <a:cs typeface="Calibri" panose="020F0502020204030204" charset="0"/>
                        </a:rPr>
                        <a:t>IN/OUT</a:t>
                      </a:r>
                      <a:r>
                        <a:rPr lang="zh-CN" altLang="en-US" sz="1200" b="0">
                          <a:latin typeface="Calibri" panose="020F0502020204030204" charset="0"/>
                          <a:ea typeface="宋体" panose="02010600030101010101" pitchFamily="2" charset="-122"/>
                          <a:cs typeface="Calibri" panose="020F0502020204030204" charset="0"/>
                        </a:rPr>
                        <a:t>） (optional)</a:t>
                      </a:r>
                      <a:endParaRPr lang="zh-CN" altLang="en-US" sz="1200" b="0"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Calibri" panose="020F0502020204030204" charset="0"/>
                          <a:cs typeface="Calibri" panose="020F0502020204030204" charset="0"/>
                        </a:rPr>
                        <a:t>2</a:t>
                      </a:r>
                      <a:endParaRPr lang="en-US" altLang="en-US" sz="1200" b="0">
                        <a:latin typeface="Calibri" panose="020F0502020204030204" charset="0"/>
                        <a:ea typeface="Times New Roman" panose="020206030504050203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Calibri" panose="020F0502020204030204" charset="0"/>
                          <a:ea typeface="宋体" panose="02010600030101010101" pitchFamily="2" charset="-122"/>
                          <a:cs typeface="Calibri" panose="020F0502020204030204" charset="0"/>
                        </a:rPr>
                        <a:t>12V DC IN</a:t>
                      </a:r>
                      <a:endParaRPr lang="en-US" altLang="en-US" sz="1200" b="0"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Calibri" panose="020F0502020204030204" charset="0"/>
                          <a:cs typeface="Calibri" panose="020F0502020204030204" charset="0"/>
                        </a:rPr>
                        <a:t>3</a:t>
                      </a:r>
                      <a:endParaRPr lang="en-US" altLang="en-US" sz="1200" b="0">
                        <a:latin typeface="Calibri" panose="020F0502020204030204" charset="0"/>
                        <a:ea typeface="Times New Roman" panose="020206030504050203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Calibri" panose="020F0502020204030204" charset="0"/>
                          <a:ea typeface="宋体" panose="02010600030101010101" pitchFamily="2" charset="-122"/>
                          <a:cs typeface="Calibri" panose="020F0502020204030204" charset="0"/>
                        </a:rPr>
                        <a:t>Type-C (12V DC IN/DP/USB2.0)</a:t>
                      </a:r>
                      <a:endParaRPr lang="en-US" altLang="en-US" sz="1200" b="0"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Calibri" panose="020F0502020204030204" charset="0"/>
                          <a:cs typeface="Calibri" panose="020F0502020204030204" charset="0"/>
                        </a:rPr>
                        <a:t>4</a:t>
                      </a:r>
                      <a:endParaRPr lang="en-US" altLang="en-US" sz="1200" b="0">
                        <a:latin typeface="Calibri" panose="020F0502020204030204" charset="0"/>
                        <a:ea typeface="Times New Roman" panose="020206030504050203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Calibri" panose="020F0502020204030204" charset="0"/>
                          <a:ea typeface="宋体" panose="02010600030101010101" pitchFamily="2" charset="-122"/>
                          <a:cs typeface="Calibri" panose="020F0502020204030204" charset="0"/>
                        </a:rPr>
                        <a:t>VGA</a:t>
                      </a:r>
                      <a:endParaRPr lang="en-US" altLang="en-US" sz="1200" b="0"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78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Calibri" panose="020F0502020204030204" charset="0"/>
                          <a:cs typeface="Calibri" panose="020F0502020204030204" charset="0"/>
                        </a:rPr>
                        <a:t>5</a:t>
                      </a:r>
                      <a:endParaRPr lang="en-US" altLang="en-US" sz="1200" b="0">
                        <a:latin typeface="Calibri" panose="020F0502020204030204" charset="0"/>
                        <a:ea typeface="Times New Roman" panose="020206030504050203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Calibri" panose="020F0502020204030204" charset="0"/>
                          <a:ea typeface="宋体" panose="02010600030101010101" pitchFamily="2" charset="-122"/>
                          <a:cs typeface="Calibri" panose="020F0502020204030204" charset="0"/>
                        </a:rPr>
                        <a:t>HDMI</a:t>
                      </a:r>
                      <a:endParaRPr lang="en-US" altLang="en-US" sz="1200" b="0"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188085" y="1924050"/>
            <a:ext cx="363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endParaRPr lang="en-US" altLang="zh-CN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643380" y="1924050"/>
            <a:ext cx="363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2124075" y="1924050"/>
            <a:ext cx="363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3</a:t>
            </a:r>
            <a:endParaRPr lang="en-US" altLang="zh-CN"/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555875" y="1924050"/>
            <a:ext cx="363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4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3127375" y="1924050"/>
            <a:ext cx="3638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5</a:t>
            </a:r>
            <a:endParaRPr lang="en-US" altLang="zh-CN"/>
          </a:p>
        </p:txBody>
      </p:sp>
      <p:grpSp>
        <p:nvGrpSpPr>
          <p:cNvPr id="53" name="组合 52"/>
          <p:cNvGrpSpPr/>
          <p:nvPr/>
        </p:nvGrpSpPr>
        <p:grpSpPr>
          <a:xfrm>
            <a:off x="899795" y="987425"/>
            <a:ext cx="3395053" cy="543560"/>
            <a:chOff x="9570" y="5616"/>
            <a:chExt cx="4751" cy="1060"/>
          </a:xfrm>
        </p:grpSpPr>
        <p:sp>
          <p:nvSpPr>
            <p:cNvPr id="2" name="Freeform 17"/>
            <p:cNvSpPr/>
            <p:nvPr>
              <p:custDataLst>
                <p:tags r:id="rId7"/>
              </p:custDataLst>
            </p:nvPr>
          </p:nvSpPr>
          <p:spPr bwMode="auto">
            <a:xfrm>
              <a:off x="9570" y="5616"/>
              <a:ext cx="1248" cy="1060"/>
            </a:xfrm>
            <a:custGeom>
              <a:avLst/>
              <a:gdLst>
                <a:gd name="T0" fmla="*/ 66 w 273"/>
                <a:gd name="T1" fmla="*/ 0 h 232"/>
                <a:gd name="T2" fmla="*/ 32 w 273"/>
                <a:gd name="T3" fmla="*/ 17 h 232"/>
                <a:gd name="T4" fmla="*/ 0 w 273"/>
                <a:gd name="T5" fmla="*/ 61 h 232"/>
                <a:gd name="T6" fmla="*/ 0 w 273"/>
                <a:gd name="T7" fmla="*/ 61 h 232"/>
                <a:gd name="T8" fmla="*/ 0 w 273"/>
                <a:gd name="T9" fmla="*/ 171 h 232"/>
                <a:gd name="T10" fmla="*/ 32 w 273"/>
                <a:gd name="T11" fmla="*/ 215 h 232"/>
                <a:gd name="T12" fmla="*/ 66 w 273"/>
                <a:gd name="T13" fmla="*/ 232 h 232"/>
                <a:gd name="T14" fmla="*/ 273 w 273"/>
                <a:gd name="T15" fmla="*/ 232 h 232"/>
                <a:gd name="T16" fmla="*/ 273 w 273"/>
                <a:gd name="T17" fmla="*/ 0 h 232"/>
                <a:gd name="T18" fmla="*/ 66 w 273"/>
                <a:gd name="T1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232">
                  <a:moveTo>
                    <a:pt x="66" y="0"/>
                  </a:moveTo>
                  <a:cubicBezTo>
                    <a:pt x="52" y="0"/>
                    <a:pt x="40" y="7"/>
                    <a:pt x="32" y="1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7" y="93"/>
                    <a:pt x="27" y="139"/>
                    <a:pt x="0" y="171"/>
                  </a:cubicBezTo>
                  <a:cubicBezTo>
                    <a:pt x="32" y="215"/>
                    <a:pt x="32" y="215"/>
                    <a:pt x="32" y="215"/>
                  </a:cubicBezTo>
                  <a:cubicBezTo>
                    <a:pt x="40" y="226"/>
                    <a:pt x="52" y="232"/>
                    <a:pt x="66" y="232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3" y="0"/>
                    <a:pt x="273" y="0"/>
                    <a:pt x="273" y="0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350" dirty="0">
                <a:cs typeface="+mn-ea"/>
                <a:sym typeface="+mn-lt"/>
              </a:endParaRPr>
            </a:p>
          </p:txBody>
        </p:sp>
        <p:sp>
          <p:nvSpPr>
            <p:cNvPr id="4" name="Freeform 18"/>
            <p:cNvSpPr/>
            <p:nvPr>
              <p:custDataLst>
                <p:tags r:id="rId8"/>
              </p:custDataLst>
            </p:nvPr>
          </p:nvSpPr>
          <p:spPr bwMode="auto">
            <a:xfrm>
              <a:off x="10818" y="5616"/>
              <a:ext cx="3503" cy="1060"/>
            </a:xfrm>
            <a:custGeom>
              <a:avLst/>
              <a:gdLst>
                <a:gd name="T0" fmla="*/ 440 w 483"/>
                <a:gd name="T1" fmla="*/ 0 h 232"/>
                <a:gd name="T2" fmla="*/ 0 w 483"/>
                <a:gd name="T3" fmla="*/ 0 h 232"/>
                <a:gd name="T4" fmla="*/ 0 w 483"/>
                <a:gd name="T5" fmla="*/ 232 h 232"/>
                <a:gd name="T6" fmla="*/ 440 w 483"/>
                <a:gd name="T7" fmla="*/ 232 h 232"/>
                <a:gd name="T8" fmla="*/ 483 w 483"/>
                <a:gd name="T9" fmla="*/ 190 h 232"/>
                <a:gd name="T10" fmla="*/ 483 w 483"/>
                <a:gd name="T11" fmla="*/ 43 h 232"/>
                <a:gd name="T12" fmla="*/ 440 w 483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3" h="232">
                  <a:moveTo>
                    <a:pt x="4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440" y="232"/>
                    <a:pt x="440" y="232"/>
                    <a:pt x="440" y="232"/>
                  </a:cubicBezTo>
                  <a:cubicBezTo>
                    <a:pt x="464" y="232"/>
                    <a:pt x="483" y="213"/>
                    <a:pt x="483" y="190"/>
                  </a:cubicBezTo>
                  <a:cubicBezTo>
                    <a:pt x="483" y="43"/>
                    <a:pt x="483" y="43"/>
                    <a:pt x="483" y="43"/>
                  </a:cubicBezTo>
                  <a:cubicBezTo>
                    <a:pt x="483" y="19"/>
                    <a:pt x="464" y="0"/>
                    <a:pt x="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350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7"/>
            <p:cNvSpPr txBox="1"/>
            <p:nvPr>
              <p:custDataLst>
                <p:tags r:id="rId9"/>
              </p:custDataLst>
            </p:nvPr>
          </p:nvSpPr>
          <p:spPr bwMode="auto">
            <a:xfrm>
              <a:off x="10625" y="5871"/>
              <a:ext cx="3525" cy="658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sz="1600" b="1" kern="0" dirty="0">
                  <a:solidFill>
                    <a:schemeClr val="bg1"/>
                  </a:solidFill>
                  <a:cs typeface="+mn-ea"/>
                  <a:sym typeface="+mn-lt"/>
                </a:rPr>
                <a:t>Multiple signal input</a:t>
              </a:r>
              <a:endParaRPr lang="zh-CN" sz="1600" b="1" kern="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椭圆 68"/>
            <p:cNvSpPr/>
            <p:nvPr>
              <p:custDataLst>
                <p:tags r:id="rId10"/>
              </p:custDataLst>
            </p:nvPr>
          </p:nvSpPr>
          <p:spPr>
            <a:xfrm>
              <a:off x="9902" y="5832"/>
              <a:ext cx="468" cy="611"/>
            </a:xfrm>
            <a:custGeom>
              <a:avLst/>
              <a:gdLst>
                <a:gd name="T0" fmla="*/ 6894 w 7804"/>
                <a:gd name="T1" fmla="*/ 3038 h 7804"/>
                <a:gd name="T2" fmla="*/ 6614 w 7804"/>
                <a:gd name="T3" fmla="*/ 2704 h 7804"/>
                <a:gd name="T4" fmla="*/ 6826 w 7804"/>
                <a:gd name="T5" fmla="*/ 2200 h 7804"/>
                <a:gd name="T6" fmla="*/ 6496 w 7804"/>
                <a:gd name="T7" fmla="*/ 978 h 7804"/>
                <a:gd name="T8" fmla="*/ 5604 w 7804"/>
                <a:gd name="T9" fmla="*/ 978 h 7804"/>
                <a:gd name="T10" fmla="*/ 5254 w 7804"/>
                <a:gd name="T11" fmla="*/ 1222 h 7804"/>
                <a:gd name="T12" fmla="*/ 4973 w 7804"/>
                <a:gd name="T13" fmla="*/ 1137 h 7804"/>
                <a:gd name="T14" fmla="*/ 4766 w 7804"/>
                <a:gd name="T15" fmla="*/ 631 h 7804"/>
                <a:gd name="T16" fmla="*/ 3668 w 7804"/>
                <a:gd name="T17" fmla="*/ 0 h 7804"/>
                <a:gd name="T18" fmla="*/ 3038 w 7804"/>
                <a:gd name="T19" fmla="*/ 910 h 7804"/>
                <a:gd name="T20" fmla="*/ 2704 w 7804"/>
                <a:gd name="T21" fmla="*/ 1190 h 7804"/>
                <a:gd name="T22" fmla="*/ 2398 w 7804"/>
                <a:gd name="T23" fmla="*/ 1175 h 7804"/>
                <a:gd name="T24" fmla="*/ 1754 w 7804"/>
                <a:gd name="T25" fmla="*/ 793 h 7804"/>
                <a:gd name="T26" fmla="*/ 978 w 7804"/>
                <a:gd name="T27" fmla="*/ 1308 h 7804"/>
                <a:gd name="T28" fmla="*/ 1175 w 7804"/>
                <a:gd name="T29" fmla="*/ 2398 h 7804"/>
                <a:gd name="T30" fmla="*/ 1137 w 7804"/>
                <a:gd name="T31" fmla="*/ 2831 h 7804"/>
                <a:gd name="T32" fmla="*/ 631 w 7804"/>
                <a:gd name="T33" fmla="*/ 3038 h 7804"/>
                <a:gd name="T34" fmla="*/ 0 w 7804"/>
                <a:gd name="T35" fmla="*/ 4136 h 7804"/>
                <a:gd name="T36" fmla="*/ 910 w 7804"/>
                <a:gd name="T37" fmla="*/ 4766 h 7804"/>
                <a:gd name="T38" fmla="*/ 1190 w 7804"/>
                <a:gd name="T39" fmla="*/ 5100 h 7804"/>
                <a:gd name="T40" fmla="*/ 978 w 7804"/>
                <a:gd name="T41" fmla="*/ 5604 h 7804"/>
                <a:gd name="T42" fmla="*/ 1308 w 7804"/>
                <a:gd name="T43" fmla="*/ 6826 h 7804"/>
                <a:gd name="T44" fmla="*/ 2200 w 7804"/>
                <a:gd name="T45" fmla="*/ 6826 h 7804"/>
                <a:gd name="T46" fmla="*/ 2550 w 7804"/>
                <a:gd name="T47" fmla="*/ 6582 h 7804"/>
                <a:gd name="T48" fmla="*/ 2831 w 7804"/>
                <a:gd name="T49" fmla="*/ 6667 h 7804"/>
                <a:gd name="T50" fmla="*/ 3038 w 7804"/>
                <a:gd name="T51" fmla="*/ 7173 h 7804"/>
                <a:gd name="T52" fmla="*/ 4136 w 7804"/>
                <a:gd name="T53" fmla="*/ 7804 h 7804"/>
                <a:gd name="T54" fmla="*/ 4766 w 7804"/>
                <a:gd name="T55" fmla="*/ 6894 h 7804"/>
                <a:gd name="T56" fmla="*/ 5100 w 7804"/>
                <a:gd name="T57" fmla="*/ 6614 h 7804"/>
                <a:gd name="T58" fmla="*/ 5406 w 7804"/>
                <a:gd name="T59" fmla="*/ 6629 h 7804"/>
                <a:gd name="T60" fmla="*/ 6050 w 7804"/>
                <a:gd name="T61" fmla="*/ 7011 h 7804"/>
                <a:gd name="T62" fmla="*/ 6647 w 7804"/>
                <a:gd name="T63" fmla="*/ 6675 h 7804"/>
                <a:gd name="T64" fmla="*/ 6826 w 7804"/>
                <a:gd name="T65" fmla="*/ 6496 h 7804"/>
                <a:gd name="T66" fmla="*/ 6629 w 7804"/>
                <a:gd name="T67" fmla="*/ 5406 h 7804"/>
                <a:gd name="T68" fmla="*/ 6667 w 7804"/>
                <a:gd name="T69" fmla="*/ 4972 h 7804"/>
                <a:gd name="T70" fmla="*/ 7173 w 7804"/>
                <a:gd name="T71" fmla="*/ 4766 h 7804"/>
                <a:gd name="T72" fmla="*/ 7804 w 7804"/>
                <a:gd name="T73" fmla="*/ 3668 h 7804"/>
                <a:gd name="T74" fmla="*/ 5608 w 7804"/>
                <a:gd name="T75" fmla="*/ 3902 h 7804"/>
                <a:gd name="T76" fmla="*/ 2196 w 7804"/>
                <a:gd name="T77" fmla="*/ 3902 h 7804"/>
                <a:gd name="T78" fmla="*/ 5608 w 7804"/>
                <a:gd name="T79" fmla="*/ 3902 h 7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04" h="7804">
                  <a:moveTo>
                    <a:pt x="7173" y="3038"/>
                  </a:moveTo>
                  <a:lnTo>
                    <a:pt x="6894" y="3038"/>
                  </a:lnTo>
                  <a:cubicBezTo>
                    <a:pt x="6824" y="3038"/>
                    <a:pt x="6714" y="2953"/>
                    <a:pt x="6667" y="2831"/>
                  </a:cubicBezTo>
                  <a:cubicBezTo>
                    <a:pt x="6650" y="2789"/>
                    <a:pt x="6632" y="2746"/>
                    <a:pt x="6614" y="2704"/>
                  </a:cubicBezTo>
                  <a:cubicBezTo>
                    <a:pt x="6561" y="2585"/>
                    <a:pt x="6579" y="2447"/>
                    <a:pt x="6629" y="2398"/>
                  </a:cubicBezTo>
                  <a:lnTo>
                    <a:pt x="6826" y="2200"/>
                  </a:lnTo>
                  <a:cubicBezTo>
                    <a:pt x="7072" y="1954"/>
                    <a:pt x="7072" y="1554"/>
                    <a:pt x="6826" y="1308"/>
                  </a:cubicBezTo>
                  <a:lnTo>
                    <a:pt x="6496" y="978"/>
                  </a:lnTo>
                  <a:cubicBezTo>
                    <a:pt x="6377" y="859"/>
                    <a:pt x="6218" y="793"/>
                    <a:pt x="6050" y="793"/>
                  </a:cubicBezTo>
                  <a:cubicBezTo>
                    <a:pt x="5882" y="793"/>
                    <a:pt x="5723" y="859"/>
                    <a:pt x="5604" y="978"/>
                  </a:cubicBezTo>
                  <a:lnTo>
                    <a:pt x="5406" y="1176"/>
                  </a:lnTo>
                  <a:cubicBezTo>
                    <a:pt x="5378" y="1204"/>
                    <a:pt x="5319" y="1222"/>
                    <a:pt x="5254" y="1222"/>
                  </a:cubicBezTo>
                  <a:cubicBezTo>
                    <a:pt x="5201" y="1222"/>
                    <a:pt x="5147" y="1211"/>
                    <a:pt x="5100" y="1190"/>
                  </a:cubicBezTo>
                  <a:cubicBezTo>
                    <a:pt x="5058" y="1172"/>
                    <a:pt x="5015" y="1154"/>
                    <a:pt x="4973" y="1137"/>
                  </a:cubicBezTo>
                  <a:cubicBezTo>
                    <a:pt x="4851" y="1090"/>
                    <a:pt x="4766" y="980"/>
                    <a:pt x="4766" y="910"/>
                  </a:cubicBezTo>
                  <a:lnTo>
                    <a:pt x="4766" y="631"/>
                  </a:lnTo>
                  <a:cubicBezTo>
                    <a:pt x="4766" y="283"/>
                    <a:pt x="4483" y="0"/>
                    <a:pt x="4136" y="0"/>
                  </a:cubicBezTo>
                  <a:lnTo>
                    <a:pt x="3668" y="0"/>
                  </a:lnTo>
                  <a:cubicBezTo>
                    <a:pt x="3321" y="0"/>
                    <a:pt x="3038" y="283"/>
                    <a:pt x="3038" y="631"/>
                  </a:cubicBezTo>
                  <a:lnTo>
                    <a:pt x="3038" y="910"/>
                  </a:lnTo>
                  <a:cubicBezTo>
                    <a:pt x="3038" y="980"/>
                    <a:pt x="2953" y="1090"/>
                    <a:pt x="2831" y="1137"/>
                  </a:cubicBezTo>
                  <a:cubicBezTo>
                    <a:pt x="2789" y="1154"/>
                    <a:pt x="2746" y="1172"/>
                    <a:pt x="2704" y="1190"/>
                  </a:cubicBezTo>
                  <a:cubicBezTo>
                    <a:pt x="2657" y="1211"/>
                    <a:pt x="2603" y="1222"/>
                    <a:pt x="2550" y="1222"/>
                  </a:cubicBezTo>
                  <a:cubicBezTo>
                    <a:pt x="2485" y="1222"/>
                    <a:pt x="2426" y="1204"/>
                    <a:pt x="2398" y="1175"/>
                  </a:cubicBezTo>
                  <a:lnTo>
                    <a:pt x="2200" y="978"/>
                  </a:lnTo>
                  <a:cubicBezTo>
                    <a:pt x="2081" y="859"/>
                    <a:pt x="1922" y="793"/>
                    <a:pt x="1754" y="793"/>
                  </a:cubicBezTo>
                  <a:cubicBezTo>
                    <a:pt x="1585" y="793"/>
                    <a:pt x="1427" y="859"/>
                    <a:pt x="1308" y="978"/>
                  </a:cubicBezTo>
                  <a:lnTo>
                    <a:pt x="978" y="1308"/>
                  </a:lnTo>
                  <a:cubicBezTo>
                    <a:pt x="732" y="1554"/>
                    <a:pt x="732" y="1954"/>
                    <a:pt x="978" y="2200"/>
                  </a:cubicBezTo>
                  <a:lnTo>
                    <a:pt x="1175" y="2398"/>
                  </a:lnTo>
                  <a:cubicBezTo>
                    <a:pt x="1225" y="2447"/>
                    <a:pt x="1243" y="2585"/>
                    <a:pt x="1190" y="2704"/>
                  </a:cubicBezTo>
                  <a:cubicBezTo>
                    <a:pt x="1172" y="2746"/>
                    <a:pt x="1154" y="2789"/>
                    <a:pt x="1137" y="2831"/>
                  </a:cubicBezTo>
                  <a:cubicBezTo>
                    <a:pt x="1090" y="2953"/>
                    <a:pt x="980" y="3038"/>
                    <a:pt x="910" y="3038"/>
                  </a:cubicBezTo>
                  <a:lnTo>
                    <a:pt x="631" y="3038"/>
                  </a:lnTo>
                  <a:cubicBezTo>
                    <a:pt x="283" y="3038"/>
                    <a:pt x="0" y="3321"/>
                    <a:pt x="0" y="3668"/>
                  </a:cubicBezTo>
                  <a:lnTo>
                    <a:pt x="0" y="4136"/>
                  </a:lnTo>
                  <a:cubicBezTo>
                    <a:pt x="0" y="4483"/>
                    <a:pt x="283" y="4766"/>
                    <a:pt x="631" y="4766"/>
                  </a:cubicBezTo>
                  <a:lnTo>
                    <a:pt x="910" y="4766"/>
                  </a:lnTo>
                  <a:cubicBezTo>
                    <a:pt x="980" y="4766"/>
                    <a:pt x="1090" y="4851"/>
                    <a:pt x="1137" y="4972"/>
                  </a:cubicBezTo>
                  <a:cubicBezTo>
                    <a:pt x="1154" y="5015"/>
                    <a:pt x="1172" y="5058"/>
                    <a:pt x="1190" y="5100"/>
                  </a:cubicBezTo>
                  <a:cubicBezTo>
                    <a:pt x="1243" y="5219"/>
                    <a:pt x="1225" y="5357"/>
                    <a:pt x="1175" y="5406"/>
                  </a:cubicBezTo>
                  <a:lnTo>
                    <a:pt x="978" y="5604"/>
                  </a:lnTo>
                  <a:cubicBezTo>
                    <a:pt x="732" y="5850"/>
                    <a:pt x="732" y="6250"/>
                    <a:pt x="978" y="6496"/>
                  </a:cubicBezTo>
                  <a:lnTo>
                    <a:pt x="1308" y="6826"/>
                  </a:lnTo>
                  <a:cubicBezTo>
                    <a:pt x="1427" y="6945"/>
                    <a:pt x="1586" y="7011"/>
                    <a:pt x="1754" y="7011"/>
                  </a:cubicBezTo>
                  <a:cubicBezTo>
                    <a:pt x="1922" y="7011"/>
                    <a:pt x="2081" y="6945"/>
                    <a:pt x="2200" y="6826"/>
                  </a:cubicBezTo>
                  <a:lnTo>
                    <a:pt x="2398" y="6628"/>
                  </a:lnTo>
                  <a:cubicBezTo>
                    <a:pt x="2427" y="6599"/>
                    <a:pt x="2484" y="6582"/>
                    <a:pt x="2550" y="6582"/>
                  </a:cubicBezTo>
                  <a:cubicBezTo>
                    <a:pt x="2602" y="6582"/>
                    <a:pt x="2657" y="6593"/>
                    <a:pt x="2704" y="6614"/>
                  </a:cubicBezTo>
                  <a:cubicBezTo>
                    <a:pt x="2745" y="6632"/>
                    <a:pt x="2788" y="6650"/>
                    <a:pt x="2831" y="6667"/>
                  </a:cubicBezTo>
                  <a:cubicBezTo>
                    <a:pt x="2953" y="6714"/>
                    <a:pt x="3038" y="6824"/>
                    <a:pt x="3038" y="6894"/>
                  </a:cubicBezTo>
                  <a:lnTo>
                    <a:pt x="3038" y="7173"/>
                  </a:lnTo>
                  <a:cubicBezTo>
                    <a:pt x="3038" y="7521"/>
                    <a:pt x="3321" y="7804"/>
                    <a:pt x="3668" y="7804"/>
                  </a:cubicBezTo>
                  <a:lnTo>
                    <a:pt x="4136" y="7804"/>
                  </a:lnTo>
                  <a:cubicBezTo>
                    <a:pt x="4483" y="7804"/>
                    <a:pt x="4766" y="7521"/>
                    <a:pt x="4766" y="7173"/>
                  </a:cubicBezTo>
                  <a:lnTo>
                    <a:pt x="4766" y="6894"/>
                  </a:lnTo>
                  <a:cubicBezTo>
                    <a:pt x="4766" y="6824"/>
                    <a:pt x="4851" y="6714"/>
                    <a:pt x="4972" y="6667"/>
                  </a:cubicBezTo>
                  <a:cubicBezTo>
                    <a:pt x="5015" y="6650"/>
                    <a:pt x="5058" y="6632"/>
                    <a:pt x="5100" y="6614"/>
                  </a:cubicBezTo>
                  <a:cubicBezTo>
                    <a:pt x="5146" y="6593"/>
                    <a:pt x="5201" y="6582"/>
                    <a:pt x="5254" y="6582"/>
                  </a:cubicBezTo>
                  <a:cubicBezTo>
                    <a:pt x="5319" y="6582"/>
                    <a:pt x="5377" y="6600"/>
                    <a:pt x="5406" y="6629"/>
                  </a:cubicBezTo>
                  <a:lnTo>
                    <a:pt x="5604" y="6826"/>
                  </a:lnTo>
                  <a:cubicBezTo>
                    <a:pt x="5723" y="6945"/>
                    <a:pt x="5882" y="7011"/>
                    <a:pt x="6050" y="7011"/>
                  </a:cubicBezTo>
                  <a:cubicBezTo>
                    <a:pt x="6068" y="7011"/>
                    <a:pt x="6087" y="7010"/>
                    <a:pt x="6105" y="7009"/>
                  </a:cubicBezTo>
                  <a:cubicBezTo>
                    <a:pt x="6335" y="6989"/>
                    <a:pt x="6538" y="6785"/>
                    <a:pt x="6647" y="6675"/>
                  </a:cubicBezTo>
                  <a:lnTo>
                    <a:pt x="6661" y="6661"/>
                  </a:lnTo>
                  <a:lnTo>
                    <a:pt x="6826" y="6496"/>
                  </a:lnTo>
                  <a:cubicBezTo>
                    <a:pt x="7072" y="6250"/>
                    <a:pt x="7072" y="5850"/>
                    <a:pt x="6826" y="5604"/>
                  </a:cubicBezTo>
                  <a:lnTo>
                    <a:pt x="6629" y="5406"/>
                  </a:lnTo>
                  <a:cubicBezTo>
                    <a:pt x="6579" y="5357"/>
                    <a:pt x="6561" y="5219"/>
                    <a:pt x="6614" y="5100"/>
                  </a:cubicBezTo>
                  <a:cubicBezTo>
                    <a:pt x="6632" y="5058"/>
                    <a:pt x="6650" y="5015"/>
                    <a:pt x="6667" y="4972"/>
                  </a:cubicBezTo>
                  <a:cubicBezTo>
                    <a:pt x="6714" y="4851"/>
                    <a:pt x="6824" y="4766"/>
                    <a:pt x="6894" y="4766"/>
                  </a:cubicBezTo>
                  <a:lnTo>
                    <a:pt x="7173" y="4766"/>
                  </a:lnTo>
                  <a:cubicBezTo>
                    <a:pt x="7521" y="4766"/>
                    <a:pt x="7804" y="4483"/>
                    <a:pt x="7804" y="4135"/>
                  </a:cubicBezTo>
                  <a:lnTo>
                    <a:pt x="7804" y="3668"/>
                  </a:lnTo>
                  <a:cubicBezTo>
                    <a:pt x="7804" y="3321"/>
                    <a:pt x="7521" y="3038"/>
                    <a:pt x="7173" y="3038"/>
                  </a:cubicBezTo>
                  <a:close/>
                  <a:moveTo>
                    <a:pt x="5608" y="3902"/>
                  </a:moveTo>
                  <a:cubicBezTo>
                    <a:pt x="5608" y="4843"/>
                    <a:pt x="4843" y="5608"/>
                    <a:pt x="3902" y="5608"/>
                  </a:cubicBezTo>
                  <a:cubicBezTo>
                    <a:pt x="2961" y="5608"/>
                    <a:pt x="2196" y="4843"/>
                    <a:pt x="2196" y="3902"/>
                  </a:cubicBezTo>
                  <a:cubicBezTo>
                    <a:pt x="2196" y="2961"/>
                    <a:pt x="2961" y="2196"/>
                    <a:pt x="3902" y="2196"/>
                  </a:cubicBezTo>
                  <a:cubicBezTo>
                    <a:pt x="4843" y="2196"/>
                    <a:pt x="5608" y="2961"/>
                    <a:pt x="5608" y="39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 dirty="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5" y="4785678"/>
            <a:ext cx="914281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hape 8217"/>
          <p:cNvSpPr/>
          <p:nvPr/>
        </p:nvSpPr>
        <p:spPr>
          <a:xfrm>
            <a:off x="1671070" y="1651748"/>
            <a:ext cx="361382" cy="42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0" y="10867"/>
                </a:moveTo>
                <a:lnTo>
                  <a:pt x="6454" y="10934"/>
                </a:lnTo>
                <a:lnTo>
                  <a:pt x="6142" y="11113"/>
                </a:lnTo>
                <a:lnTo>
                  <a:pt x="5881" y="11426"/>
                </a:lnTo>
                <a:lnTo>
                  <a:pt x="5829" y="11784"/>
                </a:lnTo>
                <a:lnTo>
                  <a:pt x="5881" y="12142"/>
                </a:lnTo>
                <a:lnTo>
                  <a:pt x="6142" y="12410"/>
                </a:lnTo>
                <a:lnTo>
                  <a:pt x="6454" y="12634"/>
                </a:lnTo>
                <a:lnTo>
                  <a:pt x="6870" y="12678"/>
                </a:lnTo>
                <a:lnTo>
                  <a:pt x="7287" y="12634"/>
                </a:lnTo>
                <a:lnTo>
                  <a:pt x="7651" y="12410"/>
                </a:lnTo>
                <a:lnTo>
                  <a:pt x="7859" y="12142"/>
                </a:lnTo>
                <a:lnTo>
                  <a:pt x="7963" y="11784"/>
                </a:lnTo>
                <a:lnTo>
                  <a:pt x="7859" y="11426"/>
                </a:lnTo>
                <a:lnTo>
                  <a:pt x="7651" y="11113"/>
                </a:lnTo>
                <a:lnTo>
                  <a:pt x="7287" y="10934"/>
                </a:lnTo>
                <a:lnTo>
                  <a:pt x="6870" y="10867"/>
                </a:lnTo>
                <a:close/>
                <a:moveTo>
                  <a:pt x="6844" y="8430"/>
                </a:moveTo>
                <a:lnTo>
                  <a:pt x="6896" y="8430"/>
                </a:lnTo>
                <a:lnTo>
                  <a:pt x="7000" y="8497"/>
                </a:lnTo>
                <a:lnTo>
                  <a:pt x="7079" y="8542"/>
                </a:lnTo>
                <a:lnTo>
                  <a:pt x="7157" y="8698"/>
                </a:lnTo>
                <a:lnTo>
                  <a:pt x="7443" y="9391"/>
                </a:lnTo>
                <a:lnTo>
                  <a:pt x="7599" y="9637"/>
                </a:lnTo>
                <a:lnTo>
                  <a:pt x="7859" y="9794"/>
                </a:lnTo>
                <a:lnTo>
                  <a:pt x="8146" y="9816"/>
                </a:lnTo>
                <a:lnTo>
                  <a:pt x="8458" y="9749"/>
                </a:lnTo>
                <a:lnTo>
                  <a:pt x="9239" y="9436"/>
                </a:lnTo>
                <a:lnTo>
                  <a:pt x="9369" y="9391"/>
                </a:lnTo>
                <a:lnTo>
                  <a:pt x="9473" y="9369"/>
                </a:lnTo>
                <a:lnTo>
                  <a:pt x="9577" y="9369"/>
                </a:lnTo>
                <a:lnTo>
                  <a:pt x="9655" y="9391"/>
                </a:lnTo>
                <a:lnTo>
                  <a:pt x="9681" y="9458"/>
                </a:lnTo>
                <a:lnTo>
                  <a:pt x="9681" y="9548"/>
                </a:lnTo>
                <a:lnTo>
                  <a:pt x="9655" y="9637"/>
                </a:lnTo>
                <a:lnTo>
                  <a:pt x="9629" y="9749"/>
                </a:lnTo>
                <a:lnTo>
                  <a:pt x="9239" y="10420"/>
                </a:lnTo>
                <a:lnTo>
                  <a:pt x="9160" y="10688"/>
                </a:lnTo>
                <a:lnTo>
                  <a:pt x="9239" y="10934"/>
                </a:lnTo>
                <a:lnTo>
                  <a:pt x="9369" y="11158"/>
                </a:lnTo>
                <a:lnTo>
                  <a:pt x="9655" y="11292"/>
                </a:lnTo>
                <a:lnTo>
                  <a:pt x="10462" y="11538"/>
                </a:lnTo>
                <a:lnTo>
                  <a:pt x="10644" y="11605"/>
                </a:lnTo>
                <a:lnTo>
                  <a:pt x="10748" y="11672"/>
                </a:lnTo>
                <a:lnTo>
                  <a:pt x="10774" y="11761"/>
                </a:lnTo>
                <a:lnTo>
                  <a:pt x="10774" y="11806"/>
                </a:lnTo>
                <a:lnTo>
                  <a:pt x="10748" y="11873"/>
                </a:lnTo>
                <a:lnTo>
                  <a:pt x="10644" y="11963"/>
                </a:lnTo>
                <a:lnTo>
                  <a:pt x="10462" y="12030"/>
                </a:lnTo>
                <a:lnTo>
                  <a:pt x="9655" y="12276"/>
                </a:lnTo>
                <a:lnTo>
                  <a:pt x="9369" y="12388"/>
                </a:lnTo>
                <a:lnTo>
                  <a:pt x="9239" y="12589"/>
                </a:lnTo>
                <a:lnTo>
                  <a:pt x="9160" y="12880"/>
                </a:lnTo>
                <a:lnTo>
                  <a:pt x="9239" y="13103"/>
                </a:lnTo>
                <a:lnTo>
                  <a:pt x="9629" y="13796"/>
                </a:lnTo>
                <a:lnTo>
                  <a:pt x="9655" y="13930"/>
                </a:lnTo>
                <a:lnTo>
                  <a:pt x="9681" y="14020"/>
                </a:lnTo>
                <a:lnTo>
                  <a:pt x="9681" y="14087"/>
                </a:lnTo>
                <a:lnTo>
                  <a:pt x="9655" y="14132"/>
                </a:lnTo>
                <a:lnTo>
                  <a:pt x="9577" y="14176"/>
                </a:lnTo>
                <a:lnTo>
                  <a:pt x="9473" y="14199"/>
                </a:lnTo>
                <a:lnTo>
                  <a:pt x="9369" y="14176"/>
                </a:lnTo>
                <a:lnTo>
                  <a:pt x="9239" y="14109"/>
                </a:lnTo>
                <a:lnTo>
                  <a:pt x="8458" y="13796"/>
                </a:lnTo>
                <a:lnTo>
                  <a:pt x="8146" y="13752"/>
                </a:lnTo>
                <a:lnTo>
                  <a:pt x="7859" y="13774"/>
                </a:lnTo>
                <a:lnTo>
                  <a:pt x="7599" y="13930"/>
                </a:lnTo>
                <a:lnTo>
                  <a:pt x="7443" y="14176"/>
                </a:lnTo>
                <a:lnTo>
                  <a:pt x="7157" y="14870"/>
                </a:lnTo>
                <a:lnTo>
                  <a:pt x="7079" y="14981"/>
                </a:lnTo>
                <a:lnTo>
                  <a:pt x="7000" y="15071"/>
                </a:lnTo>
                <a:lnTo>
                  <a:pt x="6896" y="15138"/>
                </a:lnTo>
                <a:lnTo>
                  <a:pt x="6844" y="15138"/>
                </a:lnTo>
                <a:lnTo>
                  <a:pt x="6766" y="15071"/>
                </a:lnTo>
                <a:lnTo>
                  <a:pt x="6688" y="14981"/>
                </a:lnTo>
                <a:lnTo>
                  <a:pt x="6636" y="14870"/>
                </a:lnTo>
                <a:lnTo>
                  <a:pt x="6298" y="14176"/>
                </a:lnTo>
                <a:lnTo>
                  <a:pt x="6168" y="13930"/>
                </a:lnTo>
                <a:lnTo>
                  <a:pt x="5933" y="13774"/>
                </a:lnTo>
                <a:lnTo>
                  <a:pt x="5647" y="13752"/>
                </a:lnTo>
                <a:lnTo>
                  <a:pt x="5335" y="13796"/>
                </a:lnTo>
                <a:lnTo>
                  <a:pt x="4554" y="14109"/>
                </a:lnTo>
                <a:lnTo>
                  <a:pt x="4398" y="14176"/>
                </a:lnTo>
                <a:lnTo>
                  <a:pt x="4268" y="14199"/>
                </a:lnTo>
                <a:lnTo>
                  <a:pt x="4190" y="14176"/>
                </a:lnTo>
                <a:lnTo>
                  <a:pt x="4086" y="14087"/>
                </a:lnTo>
                <a:lnTo>
                  <a:pt x="4060" y="14020"/>
                </a:lnTo>
                <a:lnTo>
                  <a:pt x="4086" y="13930"/>
                </a:lnTo>
                <a:lnTo>
                  <a:pt x="4164" y="13796"/>
                </a:lnTo>
                <a:lnTo>
                  <a:pt x="4502" y="13103"/>
                </a:lnTo>
                <a:lnTo>
                  <a:pt x="4580" y="12880"/>
                </a:lnTo>
                <a:lnTo>
                  <a:pt x="4554" y="12589"/>
                </a:lnTo>
                <a:lnTo>
                  <a:pt x="4372" y="12388"/>
                </a:lnTo>
                <a:lnTo>
                  <a:pt x="4138" y="12276"/>
                </a:lnTo>
                <a:lnTo>
                  <a:pt x="3279" y="12030"/>
                </a:lnTo>
                <a:lnTo>
                  <a:pt x="3149" y="11963"/>
                </a:lnTo>
                <a:lnTo>
                  <a:pt x="2967" y="11806"/>
                </a:lnTo>
                <a:lnTo>
                  <a:pt x="2967" y="11761"/>
                </a:lnTo>
                <a:lnTo>
                  <a:pt x="3045" y="11672"/>
                </a:lnTo>
                <a:lnTo>
                  <a:pt x="3149" y="11605"/>
                </a:lnTo>
                <a:lnTo>
                  <a:pt x="3279" y="11538"/>
                </a:lnTo>
                <a:lnTo>
                  <a:pt x="4138" y="11292"/>
                </a:lnTo>
                <a:lnTo>
                  <a:pt x="4372" y="11158"/>
                </a:lnTo>
                <a:lnTo>
                  <a:pt x="4554" y="10934"/>
                </a:lnTo>
                <a:lnTo>
                  <a:pt x="4580" y="10688"/>
                </a:lnTo>
                <a:lnTo>
                  <a:pt x="4502" y="10420"/>
                </a:lnTo>
                <a:lnTo>
                  <a:pt x="4164" y="9749"/>
                </a:lnTo>
                <a:lnTo>
                  <a:pt x="4086" y="9637"/>
                </a:lnTo>
                <a:lnTo>
                  <a:pt x="4060" y="9548"/>
                </a:lnTo>
                <a:lnTo>
                  <a:pt x="4086" y="9458"/>
                </a:lnTo>
                <a:lnTo>
                  <a:pt x="4138" y="9391"/>
                </a:lnTo>
                <a:lnTo>
                  <a:pt x="4190" y="9369"/>
                </a:lnTo>
                <a:lnTo>
                  <a:pt x="4268" y="9369"/>
                </a:lnTo>
                <a:lnTo>
                  <a:pt x="4398" y="9391"/>
                </a:lnTo>
                <a:lnTo>
                  <a:pt x="4554" y="9436"/>
                </a:lnTo>
                <a:lnTo>
                  <a:pt x="5335" y="9749"/>
                </a:lnTo>
                <a:lnTo>
                  <a:pt x="5647" y="9816"/>
                </a:lnTo>
                <a:lnTo>
                  <a:pt x="5933" y="9794"/>
                </a:lnTo>
                <a:lnTo>
                  <a:pt x="6168" y="9637"/>
                </a:lnTo>
                <a:lnTo>
                  <a:pt x="6298" y="9391"/>
                </a:lnTo>
                <a:lnTo>
                  <a:pt x="6636" y="8698"/>
                </a:lnTo>
                <a:lnTo>
                  <a:pt x="6688" y="8542"/>
                </a:lnTo>
                <a:lnTo>
                  <a:pt x="6766" y="8497"/>
                </a:lnTo>
                <a:lnTo>
                  <a:pt x="6844" y="8430"/>
                </a:lnTo>
                <a:close/>
                <a:moveTo>
                  <a:pt x="8380" y="7043"/>
                </a:moveTo>
                <a:lnTo>
                  <a:pt x="8692" y="7133"/>
                </a:lnTo>
                <a:lnTo>
                  <a:pt x="8952" y="7334"/>
                </a:lnTo>
                <a:lnTo>
                  <a:pt x="9030" y="7647"/>
                </a:lnTo>
                <a:lnTo>
                  <a:pt x="8926" y="7916"/>
                </a:lnTo>
                <a:lnTo>
                  <a:pt x="8666" y="8117"/>
                </a:lnTo>
                <a:lnTo>
                  <a:pt x="8328" y="8184"/>
                </a:lnTo>
                <a:lnTo>
                  <a:pt x="7989" y="8094"/>
                </a:lnTo>
                <a:lnTo>
                  <a:pt x="7755" y="7893"/>
                </a:lnTo>
                <a:lnTo>
                  <a:pt x="7677" y="7580"/>
                </a:lnTo>
                <a:lnTo>
                  <a:pt x="7781" y="7312"/>
                </a:lnTo>
                <a:lnTo>
                  <a:pt x="8041" y="7111"/>
                </a:lnTo>
                <a:lnTo>
                  <a:pt x="8380" y="7043"/>
                </a:lnTo>
                <a:close/>
                <a:moveTo>
                  <a:pt x="5986" y="6350"/>
                </a:moveTo>
                <a:lnTo>
                  <a:pt x="6298" y="6440"/>
                </a:lnTo>
                <a:lnTo>
                  <a:pt x="6558" y="6641"/>
                </a:lnTo>
                <a:lnTo>
                  <a:pt x="6636" y="6954"/>
                </a:lnTo>
                <a:lnTo>
                  <a:pt x="6532" y="7222"/>
                </a:lnTo>
                <a:lnTo>
                  <a:pt x="6272" y="7424"/>
                </a:lnTo>
                <a:lnTo>
                  <a:pt x="5933" y="7491"/>
                </a:lnTo>
                <a:lnTo>
                  <a:pt x="5595" y="7401"/>
                </a:lnTo>
                <a:lnTo>
                  <a:pt x="5361" y="7200"/>
                </a:lnTo>
                <a:lnTo>
                  <a:pt x="5283" y="6887"/>
                </a:lnTo>
                <a:lnTo>
                  <a:pt x="5387" y="6619"/>
                </a:lnTo>
                <a:lnTo>
                  <a:pt x="5647" y="6440"/>
                </a:lnTo>
                <a:lnTo>
                  <a:pt x="5986" y="6350"/>
                </a:lnTo>
                <a:close/>
                <a:moveTo>
                  <a:pt x="3591" y="5680"/>
                </a:moveTo>
                <a:lnTo>
                  <a:pt x="3904" y="5769"/>
                </a:lnTo>
                <a:lnTo>
                  <a:pt x="4164" y="5993"/>
                </a:lnTo>
                <a:lnTo>
                  <a:pt x="4242" y="6261"/>
                </a:lnTo>
                <a:lnTo>
                  <a:pt x="4138" y="6529"/>
                </a:lnTo>
                <a:lnTo>
                  <a:pt x="3878" y="6730"/>
                </a:lnTo>
                <a:lnTo>
                  <a:pt x="3539" y="6798"/>
                </a:lnTo>
                <a:lnTo>
                  <a:pt x="3201" y="6708"/>
                </a:lnTo>
                <a:lnTo>
                  <a:pt x="2967" y="6507"/>
                </a:lnTo>
                <a:lnTo>
                  <a:pt x="2889" y="6194"/>
                </a:lnTo>
                <a:lnTo>
                  <a:pt x="2993" y="5925"/>
                </a:lnTo>
                <a:lnTo>
                  <a:pt x="3253" y="5747"/>
                </a:lnTo>
                <a:lnTo>
                  <a:pt x="3591" y="5680"/>
                </a:lnTo>
                <a:close/>
                <a:moveTo>
                  <a:pt x="1666" y="4025"/>
                </a:moveTo>
                <a:lnTo>
                  <a:pt x="1666" y="14534"/>
                </a:lnTo>
                <a:lnTo>
                  <a:pt x="8874" y="16927"/>
                </a:lnTo>
                <a:lnTo>
                  <a:pt x="11737" y="11896"/>
                </a:lnTo>
                <a:lnTo>
                  <a:pt x="11555" y="11426"/>
                </a:lnTo>
                <a:lnTo>
                  <a:pt x="11555" y="10867"/>
                </a:lnTo>
                <a:lnTo>
                  <a:pt x="11737" y="10353"/>
                </a:lnTo>
                <a:lnTo>
                  <a:pt x="12049" y="9973"/>
                </a:lnTo>
                <a:lnTo>
                  <a:pt x="12440" y="9637"/>
                </a:lnTo>
                <a:lnTo>
                  <a:pt x="12856" y="9436"/>
                </a:lnTo>
                <a:lnTo>
                  <a:pt x="13350" y="9324"/>
                </a:lnTo>
                <a:lnTo>
                  <a:pt x="12440" y="10442"/>
                </a:lnTo>
                <a:lnTo>
                  <a:pt x="12856" y="11806"/>
                </a:lnTo>
                <a:lnTo>
                  <a:pt x="14443" y="11761"/>
                </a:lnTo>
                <a:lnTo>
                  <a:pt x="15432" y="10576"/>
                </a:lnTo>
                <a:lnTo>
                  <a:pt x="15458" y="10957"/>
                </a:lnTo>
                <a:lnTo>
                  <a:pt x="15432" y="11381"/>
                </a:lnTo>
                <a:lnTo>
                  <a:pt x="15250" y="11806"/>
                </a:lnTo>
                <a:lnTo>
                  <a:pt x="15016" y="12164"/>
                </a:lnTo>
                <a:lnTo>
                  <a:pt x="14652" y="12455"/>
                </a:lnTo>
                <a:lnTo>
                  <a:pt x="14261" y="12656"/>
                </a:lnTo>
                <a:lnTo>
                  <a:pt x="13845" y="12812"/>
                </a:lnTo>
                <a:lnTo>
                  <a:pt x="11086" y="17642"/>
                </a:lnTo>
                <a:lnTo>
                  <a:pt x="16864" y="19520"/>
                </a:lnTo>
                <a:lnTo>
                  <a:pt x="16864" y="8027"/>
                </a:lnTo>
                <a:lnTo>
                  <a:pt x="1666" y="4025"/>
                </a:lnTo>
                <a:close/>
                <a:moveTo>
                  <a:pt x="0" y="2080"/>
                </a:moveTo>
                <a:lnTo>
                  <a:pt x="18529" y="6976"/>
                </a:lnTo>
                <a:lnTo>
                  <a:pt x="18529" y="21600"/>
                </a:lnTo>
                <a:lnTo>
                  <a:pt x="0" y="15518"/>
                </a:lnTo>
                <a:lnTo>
                  <a:pt x="0" y="2080"/>
                </a:lnTo>
                <a:close/>
                <a:moveTo>
                  <a:pt x="3071" y="0"/>
                </a:moveTo>
                <a:lnTo>
                  <a:pt x="21600" y="5389"/>
                </a:lnTo>
                <a:lnTo>
                  <a:pt x="21600" y="18827"/>
                </a:lnTo>
                <a:lnTo>
                  <a:pt x="20065" y="18402"/>
                </a:lnTo>
                <a:lnTo>
                  <a:pt x="20065" y="6261"/>
                </a:lnTo>
                <a:lnTo>
                  <a:pt x="3071" y="1386"/>
                </a:lnTo>
                <a:lnTo>
                  <a:pt x="3071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7140" rIns="17140"/>
          <a:p>
            <a:pPr defTabSz="457200">
              <a:defRPr sz="1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675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Shape 8217"/>
          <p:cNvSpPr/>
          <p:nvPr/>
        </p:nvSpPr>
        <p:spPr>
          <a:xfrm>
            <a:off x="903990" y="771479"/>
            <a:ext cx="361382" cy="42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0" y="10867"/>
                </a:moveTo>
                <a:lnTo>
                  <a:pt x="6454" y="10934"/>
                </a:lnTo>
                <a:lnTo>
                  <a:pt x="6142" y="11113"/>
                </a:lnTo>
                <a:lnTo>
                  <a:pt x="5881" y="11426"/>
                </a:lnTo>
                <a:lnTo>
                  <a:pt x="5829" y="11784"/>
                </a:lnTo>
                <a:lnTo>
                  <a:pt x="5881" y="12142"/>
                </a:lnTo>
                <a:lnTo>
                  <a:pt x="6142" y="12410"/>
                </a:lnTo>
                <a:lnTo>
                  <a:pt x="6454" y="12634"/>
                </a:lnTo>
                <a:lnTo>
                  <a:pt x="6870" y="12678"/>
                </a:lnTo>
                <a:lnTo>
                  <a:pt x="7287" y="12634"/>
                </a:lnTo>
                <a:lnTo>
                  <a:pt x="7651" y="12410"/>
                </a:lnTo>
                <a:lnTo>
                  <a:pt x="7859" y="12142"/>
                </a:lnTo>
                <a:lnTo>
                  <a:pt x="7963" y="11784"/>
                </a:lnTo>
                <a:lnTo>
                  <a:pt x="7859" y="11426"/>
                </a:lnTo>
                <a:lnTo>
                  <a:pt x="7651" y="11113"/>
                </a:lnTo>
                <a:lnTo>
                  <a:pt x="7287" y="10934"/>
                </a:lnTo>
                <a:lnTo>
                  <a:pt x="6870" y="10867"/>
                </a:lnTo>
                <a:close/>
                <a:moveTo>
                  <a:pt x="6844" y="8430"/>
                </a:moveTo>
                <a:lnTo>
                  <a:pt x="6896" y="8430"/>
                </a:lnTo>
                <a:lnTo>
                  <a:pt x="7000" y="8497"/>
                </a:lnTo>
                <a:lnTo>
                  <a:pt x="7079" y="8542"/>
                </a:lnTo>
                <a:lnTo>
                  <a:pt x="7157" y="8698"/>
                </a:lnTo>
                <a:lnTo>
                  <a:pt x="7443" y="9391"/>
                </a:lnTo>
                <a:lnTo>
                  <a:pt x="7599" y="9637"/>
                </a:lnTo>
                <a:lnTo>
                  <a:pt x="7859" y="9794"/>
                </a:lnTo>
                <a:lnTo>
                  <a:pt x="8146" y="9816"/>
                </a:lnTo>
                <a:lnTo>
                  <a:pt x="8458" y="9749"/>
                </a:lnTo>
                <a:lnTo>
                  <a:pt x="9239" y="9436"/>
                </a:lnTo>
                <a:lnTo>
                  <a:pt x="9369" y="9391"/>
                </a:lnTo>
                <a:lnTo>
                  <a:pt x="9473" y="9369"/>
                </a:lnTo>
                <a:lnTo>
                  <a:pt x="9577" y="9369"/>
                </a:lnTo>
                <a:lnTo>
                  <a:pt x="9655" y="9391"/>
                </a:lnTo>
                <a:lnTo>
                  <a:pt x="9681" y="9458"/>
                </a:lnTo>
                <a:lnTo>
                  <a:pt x="9681" y="9548"/>
                </a:lnTo>
                <a:lnTo>
                  <a:pt x="9655" y="9637"/>
                </a:lnTo>
                <a:lnTo>
                  <a:pt x="9629" y="9749"/>
                </a:lnTo>
                <a:lnTo>
                  <a:pt x="9239" y="10420"/>
                </a:lnTo>
                <a:lnTo>
                  <a:pt x="9160" y="10688"/>
                </a:lnTo>
                <a:lnTo>
                  <a:pt x="9239" y="10934"/>
                </a:lnTo>
                <a:lnTo>
                  <a:pt x="9369" y="11158"/>
                </a:lnTo>
                <a:lnTo>
                  <a:pt x="9655" y="11292"/>
                </a:lnTo>
                <a:lnTo>
                  <a:pt x="10462" y="11538"/>
                </a:lnTo>
                <a:lnTo>
                  <a:pt x="10644" y="11605"/>
                </a:lnTo>
                <a:lnTo>
                  <a:pt x="10748" y="11672"/>
                </a:lnTo>
                <a:lnTo>
                  <a:pt x="10774" y="11761"/>
                </a:lnTo>
                <a:lnTo>
                  <a:pt x="10774" y="11806"/>
                </a:lnTo>
                <a:lnTo>
                  <a:pt x="10748" y="11873"/>
                </a:lnTo>
                <a:lnTo>
                  <a:pt x="10644" y="11963"/>
                </a:lnTo>
                <a:lnTo>
                  <a:pt x="10462" y="12030"/>
                </a:lnTo>
                <a:lnTo>
                  <a:pt x="9655" y="12276"/>
                </a:lnTo>
                <a:lnTo>
                  <a:pt x="9369" y="12388"/>
                </a:lnTo>
                <a:lnTo>
                  <a:pt x="9239" y="12589"/>
                </a:lnTo>
                <a:lnTo>
                  <a:pt x="9160" y="12880"/>
                </a:lnTo>
                <a:lnTo>
                  <a:pt x="9239" y="13103"/>
                </a:lnTo>
                <a:lnTo>
                  <a:pt x="9629" y="13796"/>
                </a:lnTo>
                <a:lnTo>
                  <a:pt x="9655" y="13930"/>
                </a:lnTo>
                <a:lnTo>
                  <a:pt x="9681" y="14020"/>
                </a:lnTo>
                <a:lnTo>
                  <a:pt x="9681" y="14087"/>
                </a:lnTo>
                <a:lnTo>
                  <a:pt x="9655" y="14132"/>
                </a:lnTo>
                <a:lnTo>
                  <a:pt x="9577" y="14176"/>
                </a:lnTo>
                <a:lnTo>
                  <a:pt x="9473" y="14199"/>
                </a:lnTo>
                <a:lnTo>
                  <a:pt x="9369" y="14176"/>
                </a:lnTo>
                <a:lnTo>
                  <a:pt x="9239" y="14109"/>
                </a:lnTo>
                <a:lnTo>
                  <a:pt x="8458" y="13796"/>
                </a:lnTo>
                <a:lnTo>
                  <a:pt x="8146" y="13752"/>
                </a:lnTo>
                <a:lnTo>
                  <a:pt x="7859" y="13774"/>
                </a:lnTo>
                <a:lnTo>
                  <a:pt x="7599" y="13930"/>
                </a:lnTo>
                <a:lnTo>
                  <a:pt x="7443" y="14176"/>
                </a:lnTo>
                <a:lnTo>
                  <a:pt x="7157" y="14870"/>
                </a:lnTo>
                <a:lnTo>
                  <a:pt x="7079" y="14981"/>
                </a:lnTo>
                <a:lnTo>
                  <a:pt x="7000" y="15071"/>
                </a:lnTo>
                <a:lnTo>
                  <a:pt x="6896" y="15138"/>
                </a:lnTo>
                <a:lnTo>
                  <a:pt x="6844" y="15138"/>
                </a:lnTo>
                <a:lnTo>
                  <a:pt x="6766" y="15071"/>
                </a:lnTo>
                <a:lnTo>
                  <a:pt x="6688" y="14981"/>
                </a:lnTo>
                <a:lnTo>
                  <a:pt x="6636" y="14870"/>
                </a:lnTo>
                <a:lnTo>
                  <a:pt x="6298" y="14176"/>
                </a:lnTo>
                <a:lnTo>
                  <a:pt x="6168" y="13930"/>
                </a:lnTo>
                <a:lnTo>
                  <a:pt x="5933" y="13774"/>
                </a:lnTo>
                <a:lnTo>
                  <a:pt x="5647" y="13752"/>
                </a:lnTo>
                <a:lnTo>
                  <a:pt x="5335" y="13796"/>
                </a:lnTo>
                <a:lnTo>
                  <a:pt x="4554" y="14109"/>
                </a:lnTo>
                <a:lnTo>
                  <a:pt x="4398" y="14176"/>
                </a:lnTo>
                <a:lnTo>
                  <a:pt x="4268" y="14199"/>
                </a:lnTo>
                <a:lnTo>
                  <a:pt x="4190" y="14176"/>
                </a:lnTo>
                <a:lnTo>
                  <a:pt x="4086" y="14087"/>
                </a:lnTo>
                <a:lnTo>
                  <a:pt x="4060" y="14020"/>
                </a:lnTo>
                <a:lnTo>
                  <a:pt x="4086" y="13930"/>
                </a:lnTo>
                <a:lnTo>
                  <a:pt x="4164" y="13796"/>
                </a:lnTo>
                <a:lnTo>
                  <a:pt x="4502" y="13103"/>
                </a:lnTo>
                <a:lnTo>
                  <a:pt x="4580" y="12880"/>
                </a:lnTo>
                <a:lnTo>
                  <a:pt x="4554" y="12589"/>
                </a:lnTo>
                <a:lnTo>
                  <a:pt x="4372" y="12388"/>
                </a:lnTo>
                <a:lnTo>
                  <a:pt x="4138" y="12276"/>
                </a:lnTo>
                <a:lnTo>
                  <a:pt x="3279" y="12030"/>
                </a:lnTo>
                <a:lnTo>
                  <a:pt x="3149" y="11963"/>
                </a:lnTo>
                <a:lnTo>
                  <a:pt x="2967" y="11806"/>
                </a:lnTo>
                <a:lnTo>
                  <a:pt x="2967" y="11761"/>
                </a:lnTo>
                <a:lnTo>
                  <a:pt x="3045" y="11672"/>
                </a:lnTo>
                <a:lnTo>
                  <a:pt x="3149" y="11605"/>
                </a:lnTo>
                <a:lnTo>
                  <a:pt x="3279" y="11538"/>
                </a:lnTo>
                <a:lnTo>
                  <a:pt x="4138" y="11292"/>
                </a:lnTo>
                <a:lnTo>
                  <a:pt x="4372" y="11158"/>
                </a:lnTo>
                <a:lnTo>
                  <a:pt x="4554" y="10934"/>
                </a:lnTo>
                <a:lnTo>
                  <a:pt x="4580" y="10688"/>
                </a:lnTo>
                <a:lnTo>
                  <a:pt x="4502" y="10420"/>
                </a:lnTo>
                <a:lnTo>
                  <a:pt x="4164" y="9749"/>
                </a:lnTo>
                <a:lnTo>
                  <a:pt x="4086" y="9637"/>
                </a:lnTo>
                <a:lnTo>
                  <a:pt x="4060" y="9548"/>
                </a:lnTo>
                <a:lnTo>
                  <a:pt x="4086" y="9458"/>
                </a:lnTo>
                <a:lnTo>
                  <a:pt x="4138" y="9391"/>
                </a:lnTo>
                <a:lnTo>
                  <a:pt x="4190" y="9369"/>
                </a:lnTo>
                <a:lnTo>
                  <a:pt x="4268" y="9369"/>
                </a:lnTo>
                <a:lnTo>
                  <a:pt x="4398" y="9391"/>
                </a:lnTo>
                <a:lnTo>
                  <a:pt x="4554" y="9436"/>
                </a:lnTo>
                <a:lnTo>
                  <a:pt x="5335" y="9749"/>
                </a:lnTo>
                <a:lnTo>
                  <a:pt x="5647" y="9816"/>
                </a:lnTo>
                <a:lnTo>
                  <a:pt x="5933" y="9794"/>
                </a:lnTo>
                <a:lnTo>
                  <a:pt x="6168" y="9637"/>
                </a:lnTo>
                <a:lnTo>
                  <a:pt x="6298" y="9391"/>
                </a:lnTo>
                <a:lnTo>
                  <a:pt x="6636" y="8698"/>
                </a:lnTo>
                <a:lnTo>
                  <a:pt x="6688" y="8542"/>
                </a:lnTo>
                <a:lnTo>
                  <a:pt x="6766" y="8497"/>
                </a:lnTo>
                <a:lnTo>
                  <a:pt x="6844" y="8430"/>
                </a:lnTo>
                <a:close/>
                <a:moveTo>
                  <a:pt x="8380" y="7043"/>
                </a:moveTo>
                <a:lnTo>
                  <a:pt x="8692" y="7133"/>
                </a:lnTo>
                <a:lnTo>
                  <a:pt x="8952" y="7334"/>
                </a:lnTo>
                <a:lnTo>
                  <a:pt x="9030" y="7647"/>
                </a:lnTo>
                <a:lnTo>
                  <a:pt x="8926" y="7916"/>
                </a:lnTo>
                <a:lnTo>
                  <a:pt x="8666" y="8117"/>
                </a:lnTo>
                <a:lnTo>
                  <a:pt x="8328" y="8184"/>
                </a:lnTo>
                <a:lnTo>
                  <a:pt x="7989" y="8094"/>
                </a:lnTo>
                <a:lnTo>
                  <a:pt x="7755" y="7893"/>
                </a:lnTo>
                <a:lnTo>
                  <a:pt x="7677" y="7580"/>
                </a:lnTo>
                <a:lnTo>
                  <a:pt x="7781" y="7312"/>
                </a:lnTo>
                <a:lnTo>
                  <a:pt x="8041" y="7111"/>
                </a:lnTo>
                <a:lnTo>
                  <a:pt x="8380" y="7043"/>
                </a:lnTo>
                <a:close/>
                <a:moveTo>
                  <a:pt x="5986" y="6350"/>
                </a:moveTo>
                <a:lnTo>
                  <a:pt x="6298" y="6440"/>
                </a:lnTo>
                <a:lnTo>
                  <a:pt x="6558" y="6641"/>
                </a:lnTo>
                <a:lnTo>
                  <a:pt x="6636" y="6954"/>
                </a:lnTo>
                <a:lnTo>
                  <a:pt x="6532" y="7222"/>
                </a:lnTo>
                <a:lnTo>
                  <a:pt x="6272" y="7424"/>
                </a:lnTo>
                <a:lnTo>
                  <a:pt x="5933" y="7491"/>
                </a:lnTo>
                <a:lnTo>
                  <a:pt x="5595" y="7401"/>
                </a:lnTo>
                <a:lnTo>
                  <a:pt x="5361" y="7200"/>
                </a:lnTo>
                <a:lnTo>
                  <a:pt x="5283" y="6887"/>
                </a:lnTo>
                <a:lnTo>
                  <a:pt x="5387" y="6619"/>
                </a:lnTo>
                <a:lnTo>
                  <a:pt x="5647" y="6440"/>
                </a:lnTo>
                <a:lnTo>
                  <a:pt x="5986" y="6350"/>
                </a:lnTo>
                <a:close/>
                <a:moveTo>
                  <a:pt x="3591" y="5680"/>
                </a:moveTo>
                <a:lnTo>
                  <a:pt x="3904" y="5769"/>
                </a:lnTo>
                <a:lnTo>
                  <a:pt x="4164" y="5993"/>
                </a:lnTo>
                <a:lnTo>
                  <a:pt x="4242" y="6261"/>
                </a:lnTo>
                <a:lnTo>
                  <a:pt x="4138" y="6529"/>
                </a:lnTo>
                <a:lnTo>
                  <a:pt x="3878" y="6730"/>
                </a:lnTo>
                <a:lnTo>
                  <a:pt x="3539" y="6798"/>
                </a:lnTo>
                <a:lnTo>
                  <a:pt x="3201" y="6708"/>
                </a:lnTo>
                <a:lnTo>
                  <a:pt x="2967" y="6507"/>
                </a:lnTo>
                <a:lnTo>
                  <a:pt x="2889" y="6194"/>
                </a:lnTo>
                <a:lnTo>
                  <a:pt x="2993" y="5925"/>
                </a:lnTo>
                <a:lnTo>
                  <a:pt x="3253" y="5747"/>
                </a:lnTo>
                <a:lnTo>
                  <a:pt x="3591" y="5680"/>
                </a:lnTo>
                <a:close/>
                <a:moveTo>
                  <a:pt x="1666" y="4025"/>
                </a:moveTo>
                <a:lnTo>
                  <a:pt x="1666" y="14534"/>
                </a:lnTo>
                <a:lnTo>
                  <a:pt x="8874" y="16927"/>
                </a:lnTo>
                <a:lnTo>
                  <a:pt x="11737" y="11896"/>
                </a:lnTo>
                <a:lnTo>
                  <a:pt x="11555" y="11426"/>
                </a:lnTo>
                <a:lnTo>
                  <a:pt x="11555" y="10867"/>
                </a:lnTo>
                <a:lnTo>
                  <a:pt x="11737" y="10353"/>
                </a:lnTo>
                <a:lnTo>
                  <a:pt x="12049" y="9973"/>
                </a:lnTo>
                <a:lnTo>
                  <a:pt x="12440" y="9637"/>
                </a:lnTo>
                <a:lnTo>
                  <a:pt x="12856" y="9436"/>
                </a:lnTo>
                <a:lnTo>
                  <a:pt x="13350" y="9324"/>
                </a:lnTo>
                <a:lnTo>
                  <a:pt x="12440" y="10442"/>
                </a:lnTo>
                <a:lnTo>
                  <a:pt x="12856" y="11806"/>
                </a:lnTo>
                <a:lnTo>
                  <a:pt x="14443" y="11761"/>
                </a:lnTo>
                <a:lnTo>
                  <a:pt x="15432" y="10576"/>
                </a:lnTo>
                <a:lnTo>
                  <a:pt x="15458" y="10957"/>
                </a:lnTo>
                <a:lnTo>
                  <a:pt x="15432" y="11381"/>
                </a:lnTo>
                <a:lnTo>
                  <a:pt x="15250" y="11806"/>
                </a:lnTo>
                <a:lnTo>
                  <a:pt x="15016" y="12164"/>
                </a:lnTo>
                <a:lnTo>
                  <a:pt x="14652" y="12455"/>
                </a:lnTo>
                <a:lnTo>
                  <a:pt x="14261" y="12656"/>
                </a:lnTo>
                <a:lnTo>
                  <a:pt x="13845" y="12812"/>
                </a:lnTo>
                <a:lnTo>
                  <a:pt x="11086" y="17642"/>
                </a:lnTo>
                <a:lnTo>
                  <a:pt x="16864" y="19520"/>
                </a:lnTo>
                <a:lnTo>
                  <a:pt x="16864" y="8027"/>
                </a:lnTo>
                <a:lnTo>
                  <a:pt x="1666" y="4025"/>
                </a:lnTo>
                <a:close/>
                <a:moveTo>
                  <a:pt x="0" y="2080"/>
                </a:moveTo>
                <a:lnTo>
                  <a:pt x="18529" y="6976"/>
                </a:lnTo>
                <a:lnTo>
                  <a:pt x="18529" y="21600"/>
                </a:lnTo>
                <a:lnTo>
                  <a:pt x="0" y="15518"/>
                </a:lnTo>
                <a:lnTo>
                  <a:pt x="0" y="2080"/>
                </a:lnTo>
                <a:close/>
                <a:moveTo>
                  <a:pt x="3071" y="0"/>
                </a:moveTo>
                <a:lnTo>
                  <a:pt x="21600" y="5389"/>
                </a:lnTo>
                <a:lnTo>
                  <a:pt x="21600" y="18827"/>
                </a:lnTo>
                <a:lnTo>
                  <a:pt x="20065" y="18402"/>
                </a:lnTo>
                <a:lnTo>
                  <a:pt x="20065" y="6261"/>
                </a:lnTo>
                <a:lnTo>
                  <a:pt x="3071" y="1386"/>
                </a:lnTo>
                <a:lnTo>
                  <a:pt x="3071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7140" rIns="17140"/>
          <a:p>
            <a:pPr defTabSz="457200">
              <a:defRPr sz="1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675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37434" t="23710" r="34414" b="18491"/>
          <a:stretch>
            <a:fillRect/>
          </a:stretch>
        </p:blipFill>
        <p:spPr>
          <a:xfrm flipH="1" flipV="1">
            <a:off x="5644515" y="1995805"/>
            <a:ext cx="665480" cy="9251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18649" t="23517" r="23470" b="36760"/>
          <a:stretch>
            <a:fillRect/>
          </a:stretch>
        </p:blipFill>
        <p:spPr>
          <a:xfrm>
            <a:off x="6516370" y="4084320"/>
            <a:ext cx="1233170" cy="5727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rot="5400000">
            <a:off x="7918450" y="2392680"/>
            <a:ext cx="931545" cy="280670"/>
          </a:xfrm>
          <a:prstGeom prst="rect">
            <a:avLst/>
          </a:prstGeom>
        </p:spPr>
      </p:pic>
      <p:pic>
        <p:nvPicPr>
          <p:cNvPr id="12" name="图片 11" descr="人脸识别摄像头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87185" y="1529080"/>
            <a:ext cx="1179830" cy="633730"/>
          </a:xfrm>
          <a:prstGeom prst="rect">
            <a:avLst/>
          </a:prstGeom>
        </p:spPr>
      </p:pic>
      <p:pic>
        <p:nvPicPr>
          <p:cNvPr id="18" name="图片 17" descr="MSR"/>
          <p:cNvPicPr>
            <a:picLocks noChangeAspect="1"/>
          </p:cNvPicPr>
          <p:nvPr/>
        </p:nvPicPr>
        <p:blipFill>
          <a:blip r:embed="rId7"/>
          <a:srcRect l="38674" t="9395" r="29650" b="9457"/>
          <a:stretch>
            <a:fillRect/>
          </a:stretch>
        </p:blipFill>
        <p:spPr>
          <a:xfrm>
            <a:off x="8157845" y="3120390"/>
            <a:ext cx="453390" cy="994410"/>
          </a:xfrm>
          <a:prstGeom prst="rect">
            <a:avLst/>
          </a:prstGeom>
        </p:spPr>
      </p:pic>
      <p:pic>
        <p:nvPicPr>
          <p:cNvPr id="19" name="图片 18" descr="小百盒+NFC"/>
          <p:cNvPicPr>
            <a:picLocks noChangeAspect="1"/>
          </p:cNvPicPr>
          <p:nvPr/>
        </p:nvPicPr>
        <p:blipFill>
          <a:blip r:embed="rId8"/>
          <a:srcRect l="28591" t="18791" r="39233" b="15480"/>
          <a:stretch>
            <a:fillRect/>
          </a:stretch>
        </p:blipFill>
        <p:spPr>
          <a:xfrm>
            <a:off x="5580380" y="3003550"/>
            <a:ext cx="729615" cy="1008380"/>
          </a:xfrm>
          <a:prstGeom prst="rect">
            <a:avLst/>
          </a:prstGeom>
        </p:spPr>
      </p:pic>
      <p:pic>
        <p:nvPicPr>
          <p:cNvPr id="3" name="图片 2" descr="35"/>
          <p:cNvPicPr>
            <a:picLocks noChangeAspect="1"/>
          </p:cNvPicPr>
          <p:nvPr/>
        </p:nvPicPr>
        <p:blipFill>
          <a:blip r:embed="rId9"/>
          <a:srcRect l="14663" t="8780" r="12025" b="7498"/>
          <a:stretch>
            <a:fillRect/>
          </a:stretch>
        </p:blipFill>
        <p:spPr>
          <a:xfrm>
            <a:off x="197485" y="2435225"/>
            <a:ext cx="1581150" cy="1202690"/>
          </a:xfrm>
          <a:prstGeom prst="rect">
            <a:avLst/>
          </a:prstGeom>
        </p:spPr>
      </p:pic>
      <p:pic>
        <p:nvPicPr>
          <p:cNvPr id="6" name="图片 5" descr="整机"/>
          <p:cNvPicPr>
            <a:picLocks noChangeAspect="1"/>
          </p:cNvPicPr>
          <p:nvPr/>
        </p:nvPicPr>
        <p:blipFill>
          <a:blip r:embed="rId10"/>
          <a:srcRect l="19170" t="24793" r="19688" b="24793"/>
          <a:stretch>
            <a:fillRect/>
          </a:stretch>
        </p:blipFill>
        <p:spPr>
          <a:xfrm>
            <a:off x="1835785" y="2067560"/>
            <a:ext cx="3287395" cy="1834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5" y="4786313"/>
            <a:ext cx="914281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hape 8217"/>
          <p:cNvSpPr/>
          <p:nvPr/>
        </p:nvSpPr>
        <p:spPr>
          <a:xfrm>
            <a:off x="1671070" y="1651748"/>
            <a:ext cx="361382" cy="42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0" y="10867"/>
                </a:moveTo>
                <a:lnTo>
                  <a:pt x="6454" y="10934"/>
                </a:lnTo>
                <a:lnTo>
                  <a:pt x="6142" y="11113"/>
                </a:lnTo>
                <a:lnTo>
                  <a:pt x="5881" y="11426"/>
                </a:lnTo>
                <a:lnTo>
                  <a:pt x="5829" y="11784"/>
                </a:lnTo>
                <a:lnTo>
                  <a:pt x="5881" y="12142"/>
                </a:lnTo>
                <a:lnTo>
                  <a:pt x="6142" y="12410"/>
                </a:lnTo>
                <a:lnTo>
                  <a:pt x="6454" y="12634"/>
                </a:lnTo>
                <a:lnTo>
                  <a:pt x="6870" y="12678"/>
                </a:lnTo>
                <a:lnTo>
                  <a:pt x="7287" y="12634"/>
                </a:lnTo>
                <a:lnTo>
                  <a:pt x="7651" y="12410"/>
                </a:lnTo>
                <a:lnTo>
                  <a:pt x="7859" y="12142"/>
                </a:lnTo>
                <a:lnTo>
                  <a:pt x="7963" y="11784"/>
                </a:lnTo>
                <a:lnTo>
                  <a:pt x="7859" y="11426"/>
                </a:lnTo>
                <a:lnTo>
                  <a:pt x="7651" y="11113"/>
                </a:lnTo>
                <a:lnTo>
                  <a:pt x="7287" y="10934"/>
                </a:lnTo>
                <a:lnTo>
                  <a:pt x="6870" y="10867"/>
                </a:lnTo>
                <a:close/>
                <a:moveTo>
                  <a:pt x="6844" y="8430"/>
                </a:moveTo>
                <a:lnTo>
                  <a:pt x="6896" y="8430"/>
                </a:lnTo>
                <a:lnTo>
                  <a:pt x="7000" y="8497"/>
                </a:lnTo>
                <a:lnTo>
                  <a:pt x="7079" y="8542"/>
                </a:lnTo>
                <a:lnTo>
                  <a:pt x="7157" y="8698"/>
                </a:lnTo>
                <a:lnTo>
                  <a:pt x="7443" y="9391"/>
                </a:lnTo>
                <a:lnTo>
                  <a:pt x="7599" y="9637"/>
                </a:lnTo>
                <a:lnTo>
                  <a:pt x="7859" y="9794"/>
                </a:lnTo>
                <a:lnTo>
                  <a:pt x="8146" y="9816"/>
                </a:lnTo>
                <a:lnTo>
                  <a:pt x="8458" y="9749"/>
                </a:lnTo>
                <a:lnTo>
                  <a:pt x="9239" y="9436"/>
                </a:lnTo>
                <a:lnTo>
                  <a:pt x="9369" y="9391"/>
                </a:lnTo>
                <a:lnTo>
                  <a:pt x="9473" y="9369"/>
                </a:lnTo>
                <a:lnTo>
                  <a:pt x="9577" y="9369"/>
                </a:lnTo>
                <a:lnTo>
                  <a:pt x="9655" y="9391"/>
                </a:lnTo>
                <a:lnTo>
                  <a:pt x="9681" y="9458"/>
                </a:lnTo>
                <a:lnTo>
                  <a:pt x="9681" y="9548"/>
                </a:lnTo>
                <a:lnTo>
                  <a:pt x="9655" y="9637"/>
                </a:lnTo>
                <a:lnTo>
                  <a:pt x="9629" y="9749"/>
                </a:lnTo>
                <a:lnTo>
                  <a:pt x="9239" y="10420"/>
                </a:lnTo>
                <a:lnTo>
                  <a:pt x="9160" y="10688"/>
                </a:lnTo>
                <a:lnTo>
                  <a:pt x="9239" y="10934"/>
                </a:lnTo>
                <a:lnTo>
                  <a:pt x="9369" y="11158"/>
                </a:lnTo>
                <a:lnTo>
                  <a:pt x="9655" y="11292"/>
                </a:lnTo>
                <a:lnTo>
                  <a:pt x="10462" y="11538"/>
                </a:lnTo>
                <a:lnTo>
                  <a:pt x="10644" y="11605"/>
                </a:lnTo>
                <a:lnTo>
                  <a:pt x="10748" y="11672"/>
                </a:lnTo>
                <a:lnTo>
                  <a:pt x="10774" y="11761"/>
                </a:lnTo>
                <a:lnTo>
                  <a:pt x="10774" y="11806"/>
                </a:lnTo>
                <a:lnTo>
                  <a:pt x="10748" y="11873"/>
                </a:lnTo>
                <a:lnTo>
                  <a:pt x="10644" y="11963"/>
                </a:lnTo>
                <a:lnTo>
                  <a:pt x="10462" y="12030"/>
                </a:lnTo>
                <a:lnTo>
                  <a:pt x="9655" y="12276"/>
                </a:lnTo>
                <a:lnTo>
                  <a:pt x="9369" y="12388"/>
                </a:lnTo>
                <a:lnTo>
                  <a:pt x="9239" y="12589"/>
                </a:lnTo>
                <a:lnTo>
                  <a:pt x="9160" y="12880"/>
                </a:lnTo>
                <a:lnTo>
                  <a:pt x="9239" y="13103"/>
                </a:lnTo>
                <a:lnTo>
                  <a:pt x="9629" y="13796"/>
                </a:lnTo>
                <a:lnTo>
                  <a:pt x="9655" y="13930"/>
                </a:lnTo>
                <a:lnTo>
                  <a:pt x="9681" y="14020"/>
                </a:lnTo>
                <a:lnTo>
                  <a:pt x="9681" y="14087"/>
                </a:lnTo>
                <a:lnTo>
                  <a:pt x="9655" y="14132"/>
                </a:lnTo>
                <a:lnTo>
                  <a:pt x="9577" y="14176"/>
                </a:lnTo>
                <a:lnTo>
                  <a:pt x="9473" y="14199"/>
                </a:lnTo>
                <a:lnTo>
                  <a:pt x="9369" y="14176"/>
                </a:lnTo>
                <a:lnTo>
                  <a:pt x="9239" y="14109"/>
                </a:lnTo>
                <a:lnTo>
                  <a:pt x="8458" y="13796"/>
                </a:lnTo>
                <a:lnTo>
                  <a:pt x="8146" y="13752"/>
                </a:lnTo>
                <a:lnTo>
                  <a:pt x="7859" y="13774"/>
                </a:lnTo>
                <a:lnTo>
                  <a:pt x="7599" y="13930"/>
                </a:lnTo>
                <a:lnTo>
                  <a:pt x="7443" y="14176"/>
                </a:lnTo>
                <a:lnTo>
                  <a:pt x="7157" y="14870"/>
                </a:lnTo>
                <a:lnTo>
                  <a:pt x="7079" y="14981"/>
                </a:lnTo>
                <a:lnTo>
                  <a:pt x="7000" y="15071"/>
                </a:lnTo>
                <a:lnTo>
                  <a:pt x="6896" y="15138"/>
                </a:lnTo>
                <a:lnTo>
                  <a:pt x="6844" y="15138"/>
                </a:lnTo>
                <a:lnTo>
                  <a:pt x="6766" y="15071"/>
                </a:lnTo>
                <a:lnTo>
                  <a:pt x="6688" y="14981"/>
                </a:lnTo>
                <a:lnTo>
                  <a:pt x="6636" y="14870"/>
                </a:lnTo>
                <a:lnTo>
                  <a:pt x="6298" y="14176"/>
                </a:lnTo>
                <a:lnTo>
                  <a:pt x="6168" y="13930"/>
                </a:lnTo>
                <a:lnTo>
                  <a:pt x="5933" y="13774"/>
                </a:lnTo>
                <a:lnTo>
                  <a:pt x="5647" y="13752"/>
                </a:lnTo>
                <a:lnTo>
                  <a:pt x="5335" y="13796"/>
                </a:lnTo>
                <a:lnTo>
                  <a:pt x="4554" y="14109"/>
                </a:lnTo>
                <a:lnTo>
                  <a:pt x="4398" y="14176"/>
                </a:lnTo>
                <a:lnTo>
                  <a:pt x="4268" y="14199"/>
                </a:lnTo>
                <a:lnTo>
                  <a:pt x="4190" y="14176"/>
                </a:lnTo>
                <a:lnTo>
                  <a:pt x="4086" y="14087"/>
                </a:lnTo>
                <a:lnTo>
                  <a:pt x="4060" y="14020"/>
                </a:lnTo>
                <a:lnTo>
                  <a:pt x="4086" y="13930"/>
                </a:lnTo>
                <a:lnTo>
                  <a:pt x="4164" y="13796"/>
                </a:lnTo>
                <a:lnTo>
                  <a:pt x="4502" y="13103"/>
                </a:lnTo>
                <a:lnTo>
                  <a:pt x="4580" y="12880"/>
                </a:lnTo>
                <a:lnTo>
                  <a:pt x="4554" y="12589"/>
                </a:lnTo>
                <a:lnTo>
                  <a:pt x="4372" y="12388"/>
                </a:lnTo>
                <a:lnTo>
                  <a:pt x="4138" y="12276"/>
                </a:lnTo>
                <a:lnTo>
                  <a:pt x="3279" y="12030"/>
                </a:lnTo>
                <a:lnTo>
                  <a:pt x="3149" y="11963"/>
                </a:lnTo>
                <a:lnTo>
                  <a:pt x="2967" y="11806"/>
                </a:lnTo>
                <a:lnTo>
                  <a:pt x="2967" y="11761"/>
                </a:lnTo>
                <a:lnTo>
                  <a:pt x="3045" y="11672"/>
                </a:lnTo>
                <a:lnTo>
                  <a:pt x="3149" y="11605"/>
                </a:lnTo>
                <a:lnTo>
                  <a:pt x="3279" y="11538"/>
                </a:lnTo>
                <a:lnTo>
                  <a:pt x="4138" y="11292"/>
                </a:lnTo>
                <a:lnTo>
                  <a:pt x="4372" y="11158"/>
                </a:lnTo>
                <a:lnTo>
                  <a:pt x="4554" y="10934"/>
                </a:lnTo>
                <a:lnTo>
                  <a:pt x="4580" y="10688"/>
                </a:lnTo>
                <a:lnTo>
                  <a:pt x="4502" y="10420"/>
                </a:lnTo>
                <a:lnTo>
                  <a:pt x="4164" y="9749"/>
                </a:lnTo>
                <a:lnTo>
                  <a:pt x="4086" y="9637"/>
                </a:lnTo>
                <a:lnTo>
                  <a:pt x="4060" y="9548"/>
                </a:lnTo>
                <a:lnTo>
                  <a:pt x="4086" y="9458"/>
                </a:lnTo>
                <a:lnTo>
                  <a:pt x="4138" y="9391"/>
                </a:lnTo>
                <a:lnTo>
                  <a:pt x="4190" y="9369"/>
                </a:lnTo>
                <a:lnTo>
                  <a:pt x="4268" y="9369"/>
                </a:lnTo>
                <a:lnTo>
                  <a:pt x="4398" y="9391"/>
                </a:lnTo>
                <a:lnTo>
                  <a:pt x="4554" y="9436"/>
                </a:lnTo>
                <a:lnTo>
                  <a:pt x="5335" y="9749"/>
                </a:lnTo>
                <a:lnTo>
                  <a:pt x="5647" y="9816"/>
                </a:lnTo>
                <a:lnTo>
                  <a:pt x="5933" y="9794"/>
                </a:lnTo>
                <a:lnTo>
                  <a:pt x="6168" y="9637"/>
                </a:lnTo>
                <a:lnTo>
                  <a:pt x="6298" y="9391"/>
                </a:lnTo>
                <a:lnTo>
                  <a:pt x="6636" y="8698"/>
                </a:lnTo>
                <a:lnTo>
                  <a:pt x="6688" y="8542"/>
                </a:lnTo>
                <a:lnTo>
                  <a:pt x="6766" y="8497"/>
                </a:lnTo>
                <a:lnTo>
                  <a:pt x="6844" y="8430"/>
                </a:lnTo>
                <a:close/>
                <a:moveTo>
                  <a:pt x="8380" y="7043"/>
                </a:moveTo>
                <a:lnTo>
                  <a:pt x="8692" y="7133"/>
                </a:lnTo>
                <a:lnTo>
                  <a:pt x="8952" y="7334"/>
                </a:lnTo>
                <a:lnTo>
                  <a:pt x="9030" y="7647"/>
                </a:lnTo>
                <a:lnTo>
                  <a:pt x="8926" y="7916"/>
                </a:lnTo>
                <a:lnTo>
                  <a:pt x="8666" y="8117"/>
                </a:lnTo>
                <a:lnTo>
                  <a:pt x="8328" y="8184"/>
                </a:lnTo>
                <a:lnTo>
                  <a:pt x="7989" y="8094"/>
                </a:lnTo>
                <a:lnTo>
                  <a:pt x="7755" y="7893"/>
                </a:lnTo>
                <a:lnTo>
                  <a:pt x="7677" y="7580"/>
                </a:lnTo>
                <a:lnTo>
                  <a:pt x="7781" y="7312"/>
                </a:lnTo>
                <a:lnTo>
                  <a:pt x="8041" y="7111"/>
                </a:lnTo>
                <a:lnTo>
                  <a:pt x="8380" y="7043"/>
                </a:lnTo>
                <a:close/>
                <a:moveTo>
                  <a:pt x="5986" y="6350"/>
                </a:moveTo>
                <a:lnTo>
                  <a:pt x="6298" y="6440"/>
                </a:lnTo>
                <a:lnTo>
                  <a:pt x="6558" y="6641"/>
                </a:lnTo>
                <a:lnTo>
                  <a:pt x="6636" y="6954"/>
                </a:lnTo>
                <a:lnTo>
                  <a:pt x="6532" y="7222"/>
                </a:lnTo>
                <a:lnTo>
                  <a:pt x="6272" y="7424"/>
                </a:lnTo>
                <a:lnTo>
                  <a:pt x="5933" y="7491"/>
                </a:lnTo>
                <a:lnTo>
                  <a:pt x="5595" y="7401"/>
                </a:lnTo>
                <a:lnTo>
                  <a:pt x="5361" y="7200"/>
                </a:lnTo>
                <a:lnTo>
                  <a:pt x="5283" y="6887"/>
                </a:lnTo>
                <a:lnTo>
                  <a:pt x="5387" y="6619"/>
                </a:lnTo>
                <a:lnTo>
                  <a:pt x="5647" y="6440"/>
                </a:lnTo>
                <a:lnTo>
                  <a:pt x="5986" y="6350"/>
                </a:lnTo>
                <a:close/>
                <a:moveTo>
                  <a:pt x="3591" y="5680"/>
                </a:moveTo>
                <a:lnTo>
                  <a:pt x="3904" y="5769"/>
                </a:lnTo>
                <a:lnTo>
                  <a:pt x="4164" y="5993"/>
                </a:lnTo>
                <a:lnTo>
                  <a:pt x="4242" y="6261"/>
                </a:lnTo>
                <a:lnTo>
                  <a:pt x="4138" y="6529"/>
                </a:lnTo>
                <a:lnTo>
                  <a:pt x="3878" y="6730"/>
                </a:lnTo>
                <a:lnTo>
                  <a:pt x="3539" y="6798"/>
                </a:lnTo>
                <a:lnTo>
                  <a:pt x="3201" y="6708"/>
                </a:lnTo>
                <a:lnTo>
                  <a:pt x="2967" y="6507"/>
                </a:lnTo>
                <a:lnTo>
                  <a:pt x="2889" y="6194"/>
                </a:lnTo>
                <a:lnTo>
                  <a:pt x="2993" y="5925"/>
                </a:lnTo>
                <a:lnTo>
                  <a:pt x="3253" y="5747"/>
                </a:lnTo>
                <a:lnTo>
                  <a:pt x="3591" y="5680"/>
                </a:lnTo>
                <a:close/>
                <a:moveTo>
                  <a:pt x="1666" y="4025"/>
                </a:moveTo>
                <a:lnTo>
                  <a:pt x="1666" y="14534"/>
                </a:lnTo>
                <a:lnTo>
                  <a:pt x="8874" y="16927"/>
                </a:lnTo>
                <a:lnTo>
                  <a:pt x="11737" y="11896"/>
                </a:lnTo>
                <a:lnTo>
                  <a:pt x="11555" y="11426"/>
                </a:lnTo>
                <a:lnTo>
                  <a:pt x="11555" y="10867"/>
                </a:lnTo>
                <a:lnTo>
                  <a:pt x="11737" y="10353"/>
                </a:lnTo>
                <a:lnTo>
                  <a:pt x="12049" y="9973"/>
                </a:lnTo>
                <a:lnTo>
                  <a:pt x="12440" y="9637"/>
                </a:lnTo>
                <a:lnTo>
                  <a:pt x="12856" y="9436"/>
                </a:lnTo>
                <a:lnTo>
                  <a:pt x="13350" y="9324"/>
                </a:lnTo>
                <a:lnTo>
                  <a:pt x="12440" y="10442"/>
                </a:lnTo>
                <a:lnTo>
                  <a:pt x="12856" y="11806"/>
                </a:lnTo>
                <a:lnTo>
                  <a:pt x="14443" y="11761"/>
                </a:lnTo>
                <a:lnTo>
                  <a:pt x="15432" y="10576"/>
                </a:lnTo>
                <a:lnTo>
                  <a:pt x="15458" y="10957"/>
                </a:lnTo>
                <a:lnTo>
                  <a:pt x="15432" y="11381"/>
                </a:lnTo>
                <a:lnTo>
                  <a:pt x="15250" y="11806"/>
                </a:lnTo>
                <a:lnTo>
                  <a:pt x="15016" y="12164"/>
                </a:lnTo>
                <a:lnTo>
                  <a:pt x="14652" y="12455"/>
                </a:lnTo>
                <a:lnTo>
                  <a:pt x="14261" y="12656"/>
                </a:lnTo>
                <a:lnTo>
                  <a:pt x="13845" y="12812"/>
                </a:lnTo>
                <a:lnTo>
                  <a:pt x="11086" y="17642"/>
                </a:lnTo>
                <a:lnTo>
                  <a:pt x="16864" y="19520"/>
                </a:lnTo>
                <a:lnTo>
                  <a:pt x="16864" y="8027"/>
                </a:lnTo>
                <a:lnTo>
                  <a:pt x="1666" y="4025"/>
                </a:lnTo>
                <a:close/>
                <a:moveTo>
                  <a:pt x="0" y="2080"/>
                </a:moveTo>
                <a:lnTo>
                  <a:pt x="18529" y="6976"/>
                </a:lnTo>
                <a:lnTo>
                  <a:pt x="18529" y="21600"/>
                </a:lnTo>
                <a:lnTo>
                  <a:pt x="0" y="15518"/>
                </a:lnTo>
                <a:lnTo>
                  <a:pt x="0" y="2080"/>
                </a:lnTo>
                <a:close/>
                <a:moveTo>
                  <a:pt x="3071" y="0"/>
                </a:moveTo>
                <a:lnTo>
                  <a:pt x="21600" y="5389"/>
                </a:lnTo>
                <a:lnTo>
                  <a:pt x="21600" y="18827"/>
                </a:lnTo>
                <a:lnTo>
                  <a:pt x="20065" y="18402"/>
                </a:lnTo>
                <a:lnTo>
                  <a:pt x="20065" y="6261"/>
                </a:lnTo>
                <a:lnTo>
                  <a:pt x="3071" y="1386"/>
                </a:lnTo>
                <a:lnTo>
                  <a:pt x="3071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7140" rIns="17140"/>
          <a:p>
            <a:pPr defTabSz="457200">
              <a:defRPr sz="1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675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TextBox 17"/>
          <p:cNvSpPr txBox="1"/>
          <p:nvPr/>
        </p:nvSpPr>
        <p:spPr>
          <a:xfrm>
            <a:off x="4499610" y="1275715"/>
            <a:ext cx="3215005" cy="2997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0" tIns="0" rIns="0" bIns="0" rtlCol="0">
            <a:spAutoFit/>
          </a:bodyPr>
          <a:p>
            <a:pPr>
              <a:lnSpc>
                <a:spcPct val="130000"/>
              </a:lnSpc>
              <a:spcBef>
                <a:spcPct val="0"/>
              </a:spcBef>
            </a:pPr>
            <a:r>
              <a:rPr lang="en-US" sz="1500" dirty="0">
                <a:solidFill>
                  <a:schemeClr val="tx1"/>
                </a:solidFill>
                <a:sym typeface="微软雅黑" panose="020B0503020204020204" pitchFamily="34" charset="-122"/>
              </a:rPr>
              <a:t>VESA</a:t>
            </a:r>
            <a:r>
              <a:rPr lang="en-US" altLang="zh-CN" sz="1500" dirty="0">
                <a:solidFill>
                  <a:schemeClr val="tx1"/>
                </a:solidFill>
                <a:sym typeface="微软雅黑" panose="020B0503020204020204" pitchFamily="34" charset="-122"/>
              </a:rPr>
              <a:t>/</a:t>
            </a:r>
            <a:r>
              <a:rPr lang="en-US" altLang="zh-CN" sz="1500" dirty="0">
                <a:solidFill>
                  <a:schemeClr val="tx1"/>
                </a:solidFill>
                <a:sym typeface="微软雅黑" panose="020B0503020204020204" pitchFamily="34" charset="-122"/>
              </a:rPr>
              <a:t>Wall mounting/Desktop</a:t>
            </a:r>
            <a:endParaRPr lang="en-US" altLang="zh-CN" sz="1500" dirty="0">
              <a:solidFill>
                <a:schemeClr val="tx1"/>
              </a:solidFill>
              <a:sym typeface="微软雅黑" panose="020B0503020204020204" pitchFamily="34" charset="-122"/>
            </a:endParaRPr>
          </a:p>
        </p:txBody>
      </p:sp>
      <p:sp>
        <p:nvSpPr>
          <p:cNvPr id="5" name="Shape 8217"/>
          <p:cNvSpPr/>
          <p:nvPr/>
        </p:nvSpPr>
        <p:spPr>
          <a:xfrm>
            <a:off x="903990" y="771479"/>
            <a:ext cx="361382" cy="42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0" y="10867"/>
                </a:moveTo>
                <a:lnTo>
                  <a:pt x="6454" y="10934"/>
                </a:lnTo>
                <a:lnTo>
                  <a:pt x="6142" y="11113"/>
                </a:lnTo>
                <a:lnTo>
                  <a:pt x="5881" y="11426"/>
                </a:lnTo>
                <a:lnTo>
                  <a:pt x="5829" y="11784"/>
                </a:lnTo>
                <a:lnTo>
                  <a:pt x="5881" y="12142"/>
                </a:lnTo>
                <a:lnTo>
                  <a:pt x="6142" y="12410"/>
                </a:lnTo>
                <a:lnTo>
                  <a:pt x="6454" y="12634"/>
                </a:lnTo>
                <a:lnTo>
                  <a:pt x="6870" y="12678"/>
                </a:lnTo>
                <a:lnTo>
                  <a:pt x="7287" y="12634"/>
                </a:lnTo>
                <a:lnTo>
                  <a:pt x="7651" y="12410"/>
                </a:lnTo>
                <a:lnTo>
                  <a:pt x="7859" y="12142"/>
                </a:lnTo>
                <a:lnTo>
                  <a:pt x="7963" y="11784"/>
                </a:lnTo>
                <a:lnTo>
                  <a:pt x="7859" y="11426"/>
                </a:lnTo>
                <a:lnTo>
                  <a:pt x="7651" y="11113"/>
                </a:lnTo>
                <a:lnTo>
                  <a:pt x="7287" y="10934"/>
                </a:lnTo>
                <a:lnTo>
                  <a:pt x="6870" y="10867"/>
                </a:lnTo>
                <a:close/>
                <a:moveTo>
                  <a:pt x="6844" y="8430"/>
                </a:moveTo>
                <a:lnTo>
                  <a:pt x="6896" y="8430"/>
                </a:lnTo>
                <a:lnTo>
                  <a:pt x="7000" y="8497"/>
                </a:lnTo>
                <a:lnTo>
                  <a:pt x="7079" y="8542"/>
                </a:lnTo>
                <a:lnTo>
                  <a:pt x="7157" y="8698"/>
                </a:lnTo>
                <a:lnTo>
                  <a:pt x="7443" y="9391"/>
                </a:lnTo>
                <a:lnTo>
                  <a:pt x="7599" y="9637"/>
                </a:lnTo>
                <a:lnTo>
                  <a:pt x="7859" y="9794"/>
                </a:lnTo>
                <a:lnTo>
                  <a:pt x="8146" y="9816"/>
                </a:lnTo>
                <a:lnTo>
                  <a:pt x="8458" y="9749"/>
                </a:lnTo>
                <a:lnTo>
                  <a:pt x="9239" y="9436"/>
                </a:lnTo>
                <a:lnTo>
                  <a:pt x="9369" y="9391"/>
                </a:lnTo>
                <a:lnTo>
                  <a:pt x="9473" y="9369"/>
                </a:lnTo>
                <a:lnTo>
                  <a:pt x="9577" y="9369"/>
                </a:lnTo>
                <a:lnTo>
                  <a:pt x="9655" y="9391"/>
                </a:lnTo>
                <a:lnTo>
                  <a:pt x="9681" y="9458"/>
                </a:lnTo>
                <a:lnTo>
                  <a:pt x="9681" y="9548"/>
                </a:lnTo>
                <a:lnTo>
                  <a:pt x="9655" y="9637"/>
                </a:lnTo>
                <a:lnTo>
                  <a:pt x="9629" y="9749"/>
                </a:lnTo>
                <a:lnTo>
                  <a:pt x="9239" y="10420"/>
                </a:lnTo>
                <a:lnTo>
                  <a:pt x="9160" y="10688"/>
                </a:lnTo>
                <a:lnTo>
                  <a:pt x="9239" y="10934"/>
                </a:lnTo>
                <a:lnTo>
                  <a:pt x="9369" y="11158"/>
                </a:lnTo>
                <a:lnTo>
                  <a:pt x="9655" y="11292"/>
                </a:lnTo>
                <a:lnTo>
                  <a:pt x="10462" y="11538"/>
                </a:lnTo>
                <a:lnTo>
                  <a:pt x="10644" y="11605"/>
                </a:lnTo>
                <a:lnTo>
                  <a:pt x="10748" y="11672"/>
                </a:lnTo>
                <a:lnTo>
                  <a:pt x="10774" y="11761"/>
                </a:lnTo>
                <a:lnTo>
                  <a:pt x="10774" y="11806"/>
                </a:lnTo>
                <a:lnTo>
                  <a:pt x="10748" y="11873"/>
                </a:lnTo>
                <a:lnTo>
                  <a:pt x="10644" y="11963"/>
                </a:lnTo>
                <a:lnTo>
                  <a:pt x="10462" y="12030"/>
                </a:lnTo>
                <a:lnTo>
                  <a:pt x="9655" y="12276"/>
                </a:lnTo>
                <a:lnTo>
                  <a:pt x="9369" y="12388"/>
                </a:lnTo>
                <a:lnTo>
                  <a:pt x="9239" y="12589"/>
                </a:lnTo>
                <a:lnTo>
                  <a:pt x="9160" y="12880"/>
                </a:lnTo>
                <a:lnTo>
                  <a:pt x="9239" y="13103"/>
                </a:lnTo>
                <a:lnTo>
                  <a:pt x="9629" y="13796"/>
                </a:lnTo>
                <a:lnTo>
                  <a:pt x="9655" y="13930"/>
                </a:lnTo>
                <a:lnTo>
                  <a:pt x="9681" y="14020"/>
                </a:lnTo>
                <a:lnTo>
                  <a:pt x="9681" y="14087"/>
                </a:lnTo>
                <a:lnTo>
                  <a:pt x="9655" y="14132"/>
                </a:lnTo>
                <a:lnTo>
                  <a:pt x="9577" y="14176"/>
                </a:lnTo>
                <a:lnTo>
                  <a:pt x="9473" y="14199"/>
                </a:lnTo>
                <a:lnTo>
                  <a:pt x="9369" y="14176"/>
                </a:lnTo>
                <a:lnTo>
                  <a:pt x="9239" y="14109"/>
                </a:lnTo>
                <a:lnTo>
                  <a:pt x="8458" y="13796"/>
                </a:lnTo>
                <a:lnTo>
                  <a:pt x="8146" y="13752"/>
                </a:lnTo>
                <a:lnTo>
                  <a:pt x="7859" y="13774"/>
                </a:lnTo>
                <a:lnTo>
                  <a:pt x="7599" y="13930"/>
                </a:lnTo>
                <a:lnTo>
                  <a:pt x="7443" y="14176"/>
                </a:lnTo>
                <a:lnTo>
                  <a:pt x="7157" y="14870"/>
                </a:lnTo>
                <a:lnTo>
                  <a:pt x="7079" y="14981"/>
                </a:lnTo>
                <a:lnTo>
                  <a:pt x="7000" y="15071"/>
                </a:lnTo>
                <a:lnTo>
                  <a:pt x="6896" y="15138"/>
                </a:lnTo>
                <a:lnTo>
                  <a:pt x="6844" y="15138"/>
                </a:lnTo>
                <a:lnTo>
                  <a:pt x="6766" y="15071"/>
                </a:lnTo>
                <a:lnTo>
                  <a:pt x="6688" y="14981"/>
                </a:lnTo>
                <a:lnTo>
                  <a:pt x="6636" y="14870"/>
                </a:lnTo>
                <a:lnTo>
                  <a:pt x="6298" y="14176"/>
                </a:lnTo>
                <a:lnTo>
                  <a:pt x="6168" y="13930"/>
                </a:lnTo>
                <a:lnTo>
                  <a:pt x="5933" y="13774"/>
                </a:lnTo>
                <a:lnTo>
                  <a:pt x="5647" y="13752"/>
                </a:lnTo>
                <a:lnTo>
                  <a:pt x="5335" y="13796"/>
                </a:lnTo>
                <a:lnTo>
                  <a:pt x="4554" y="14109"/>
                </a:lnTo>
                <a:lnTo>
                  <a:pt x="4398" y="14176"/>
                </a:lnTo>
                <a:lnTo>
                  <a:pt x="4268" y="14199"/>
                </a:lnTo>
                <a:lnTo>
                  <a:pt x="4190" y="14176"/>
                </a:lnTo>
                <a:lnTo>
                  <a:pt x="4086" y="14087"/>
                </a:lnTo>
                <a:lnTo>
                  <a:pt x="4060" y="14020"/>
                </a:lnTo>
                <a:lnTo>
                  <a:pt x="4086" y="13930"/>
                </a:lnTo>
                <a:lnTo>
                  <a:pt x="4164" y="13796"/>
                </a:lnTo>
                <a:lnTo>
                  <a:pt x="4502" y="13103"/>
                </a:lnTo>
                <a:lnTo>
                  <a:pt x="4580" y="12880"/>
                </a:lnTo>
                <a:lnTo>
                  <a:pt x="4554" y="12589"/>
                </a:lnTo>
                <a:lnTo>
                  <a:pt x="4372" y="12388"/>
                </a:lnTo>
                <a:lnTo>
                  <a:pt x="4138" y="12276"/>
                </a:lnTo>
                <a:lnTo>
                  <a:pt x="3279" y="12030"/>
                </a:lnTo>
                <a:lnTo>
                  <a:pt x="3149" y="11963"/>
                </a:lnTo>
                <a:lnTo>
                  <a:pt x="2967" y="11806"/>
                </a:lnTo>
                <a:lnTo>
                  <a:pt x="2967" y="11761"/>
                </a:lnTo>
                <a:lnTo>
                  <a:pt x="3045" y="11672"/>
                </a:lnTo>
                <a:lnTo>
                  <a:pt x="3149" y="11605"/>
                </a:lnTo>
                <a:lnTo>
                  <a:pt x="3279" y="11538"/>
                </a:lnTo>
                <a:lnTo>
                  <a:pt x="4138" y="11292"/>
                </a:lnTo>
                <a:lnTo>
                  <a:pt x="4372" y="11158"/>
                </a:lnTo>
                <a:lnTo>
                  <a:pt x="4554" y="10934"/>
                </a:lnTo>
                <a:lnTo>
                  <a:pt x="4580" y="10688"/>
                </a:lnTo>
                <a:lnTo>
                  <a:pt x="4502" y="10420"/>
                </a:lnTo>
                <a:lnTo>
                  <a:pt x="4164" y="9749"/>
                </a:lnTo>
                <a:lnTo>
                  <a:pt x="4086" y="9637"/>
                </a:lnTo>
                <a:lnTo>
                  <a:pt x="4060" y="9548"/>
                </a:lnTo>
                <a:lnTo>
                  <a:pt x="4086" y="9458"/>
                </a:lnTo>
                <a:lnTo>
                  <a:pt x="4138" y="9391"/>
                </a:lnTo>
                <a:lnTo>
                  <a:pt x="4190" y="9369"/>
                </a:lnTo>
                <a:lnTo>
                  <a:pt x="4268" y="9369"/>
                </a:lnTo>
                <a:lnTo>
                  <a:pt x="4398" y="9391"/>
                </a:lnTo>
                <a:lnTo>
                  <a:pt x="4554" y="9436"/>
                </a:lnTo>
                <a:lnTo>
                  <a:pt x="5335" y="9749"/>
                </a:lnTo>
                <a:lnTo>
                  <a:pt x="5647" y="9816"/>
                </a:lnTo>
                <a:lnTo>
                  <a:pt x="5933" y="9794"/>
                </a:lnTo>
                <a:lnTo>
                  <a:pt x="6168" y="9637"/>
                </a:lnTo>
                <a:lnTo>
                  <a:pt x="6298" y="9391"/>
                </a:lnTo>
                <a:lnTo>
                  <a:pt x="6636" y="8698"/>
                </a:lnTo>
                <a:lnTo>
                  <a:pt x="6688" y="8542"/>
                </a:lnTo>
                <a:lnTo>
                  <a:pt x="6766" y="8497"/>
                </a:lnTo>
                <a:lnTo>
                  <a:pt x="6844" y="8430"/>
                </a:lnTo>
                <a:close/>
                <a:moveTo>
                  <a:pt x="8380" y="7043"/>
                </a:moveTo>
                <a:lnTo>
                  <a:pt x="8692" y="7133"/>
                </a:lnTo>
                <a:lnTo>
                  <a:pt x="8952" y="7334"/>
                </a:lnTo>
                <a:lnTo>
                  <a:pt x="9030" y="7647"/>
                </a:lnTo>
                <a:lnTo>
                  <a:pt x="8926" y="7916"/>
                </a:lnTo>
                <a:lnTo>
                  <a:pt x="8666" y="8117"/>
                </a:lnTo>
                <a:lnTo>
                  <a:pt x="8328" y="8184"/>
                </a:lnTo>
                <a:lnTo>
                  <a:pt x="7989" y="8094"/>
                </a:lnTo>
                <a:lnTo>
                  <a:pt x="7755" y="7893"/>
                </a:lnTo>
                <a:lnTo>
                  <a:pt x="7677" y="7580"/>
                </a:lnTo>
                <a:lnTo>
                  <a:pt x="7781" y="7312"/>
                </a:lnTo>
                <a:lnTo>
                  <a:pt x="8041" y="7111"/>
                </a:lnTo>
                <a:lnTo>
                  <a:pt x="8380" y="7043"/>
                </a:lnTo>
                <a:close/>
                <a:moveTo>
                  <a:pt x="5986" y="6350"/>
                </a:moveTo>
                <a:lnTo>
                  <a:pt x="6298" y="6440"/>
                </a:lnTo>
                <a:lnTo>
                  <a:pt x="6558" y="6641"/>
                </a:lnTo>
                <a:lnTo>
                  <a:pt x="6636" y="6954"/>
                </a:lnTo>
                <a:lnTo>
                  <a:pt x="6532" y="7222"/>
                </a:lnTo>
                <a:lnTo>
                  <a:pt x="6272" y="7424"/>
                </a:lnTo>
                <a:lnTo>
                  <a:pt x="5933" y="7491"/>
                </a:lnTo>
                <a:lnTo>
                  <a:pt x="5595" y="7401"/>
                </a:lnTo>
                <a:lnTo>
                  <a:pt x="5361" y="7200"/>
                </a:lnTo>
                <a:lnTo>
                  <a:pt x="5283" y="6887"/>
                </a:lnTo>
                <a:lnTo>
                  <a:pt x="5387" y="6619"/>
                </a:lnTo>
                <a:lnTo>
                  <a:pt x="5647" y="6440"/>
                </a:lnTo>
                <a:lnTo>
                  <a:pt x="5986" y="6350"/>
                </a:lnTo>
                <a:close/>
                <a:moveTo>
                  <a:pt x="3591" y="5680"/>
                </a:moveTo>
                <a:lnTo>
                  <a:pt x="3904" y="5769"/>
                </a:lnTo>
                <a:lnTo>
                  <a:pt x="4164" y="5993"/>
                </a:lnTo>
                <a:lnTo>
                  <a:pt x="4242" y="6261"/>
                </a:lnTo>
                <a:lnTo>
                  <a:pt x="4138" y="6529"/>
                </a:lnTo>
                <a:lnTo>
                  <a:pt x="3878" y="6730"/>
                </a:lnTo>
                <a:lnTo>
                  <a:pt x="3539" y="6798"/>
                </a:lnTo>
                <a:lnTo>
                  <a:pt x="3201" y="6708"/>
                </a:lnTo>
                <a:lnTo>
                  <a:pt x="2967" y="6507"/>
                </a:lnTo>
                <a:lnTo>
                  <a:pt x="2889" y="6194"/>
                </a:lnTo>
                <a:lnTo>
                  <a:pt x="2993" y="5925"/>
                </a:lnTo>
                <a:lnTo>
                  <a:pt x="3253" y="5747"/>
                </a:lnTo>
                <a:lnTo>
                  <a:pt x="3591" y="5680"/>
                </a:lnTo>
                <a:close/>
                <a:moveTo>
                  <a:pt x="1666" y="4025"/>
                </a:moveTo>
                <a:lnTo>
                  <a:pt x="1666" y="14534"/>
                </a:lnTo>
                <a:lnTo>
                  <a:pt x="8874" y="16927"/>
                </a:lnTo>
                <a:lnTo>
                  <a:pt x="11737" y="11896"/>
                </a:lnTo>
                <a:lnTo>
                  <a:pt x="11555" y="11426"/>
                </a:lnTo>
                <a:lnTo>
                  <a:pt x="11555" y="10867"/>
                </a:lnTo>
                <a:lnTo>
                  <a:pt x="11737" y="10353"/>
                </a:lnTo>
                <a:lnTo>
                  <a:pt x="12049" y="9973"/>
                </a:lnTo>
                <a:lnTo>
                  <a:pt x="12440" y="9637"/>
                </a:lnTo>
                <a:lnTo>
                  <a:pt x="12856" y="9436"/>
                </a:lnTo>
                <a:lnTo>
                  <a:pt x="13350" y="9324"/>
                </a:lnTo>
                <a:lnTo>
                  <a:pt x="12440" y="10442"/>
                </a:lnTo>
                <a:lnTo>
                  <a:pt x="12856" y="11806"/>
                </a:lnTo>
                <a:lnTo>
                  <a:pt x="14443" y="11761"/>
                </a:lnTo>
                <a:lnTo>
                  <a:pt x="15432" y="10576"/>
                </a:lnTo>
                <a:lnTo>
                  <a:pt x="15458" y="10957"/>
                </a:lnTo>
                <a:lnTo>
                  <a:pt x="15432" y="11381"/>
                </a:lnTo>
                <a:lnTo>
                  <a:pt x="15250" y="11806"/>
                </a:lnTo>
                <a:lnTo>
                  <a:pt x="15016" y="12164"/>
                </a:lnTo>
                <a:lnTo>
                  <a:pt x="14652" y="12455"/>
                </a:lnTo>
                <a:lnTo>
                  <a:pt x="14261" y="12656"/>
                </a:lnTo>
                <a:lnTo>
                  <a:pt x="13845" y="12812"/>
                </a:lnTo>
                <a:lnTo>
                  <a:pt x="11086" y="17642"/>
                </a:lnTo>
                <a:lnTo>
                  <a:pt x="16864" y="19520"/>
                </a:lnTo>
                <a:lnTo>
                  <a:pt x="16864" y="8027"/>
                </a:lnTo>
                <a:lnTo>
                  <a:pt x="1666" y="4025"/>
                </a:lnTo>
                <a:close/>
                <a:moveTo>
                  <a:pt x="0" y="2080"/>
                </a:moveTo>
                <a:lnTo>
                  <a:pt x="18529" y="6976"/>
                </a:lnTo>
                <a:lnTo>
                  <a:pt x="18529" y="21600"/>
                </a:lnTo>
                <a:lnTo>
                  <a:pt x="0" y="15518"/>
                </a:lnTo>
                <a:lnTo>
                  <a:pt x="0" y="2080"/>
                </a:lnTo>
                <a:close/>
                <a:moveTo>
                  <a:pt x="3071" y="0"/>
                </a:moveTo>
                <a:lnTo>
                  <a:pt x="21600" y="5389"/>
                </a:lnTo>
                <a:lnTo>
                  <a:pt x="21600" y="18827"/>
                </a:lnTo>
                <a:lnTo>
                  <a:pt x="20065" y="18402"/>
                </a:lnTo>
                <a:lnTo>
                  <a:pt x="20065" y="6261"/>
                </a:lnTo>
                <a:lnTo>
                  <a:pt x="3071" y="1386"/>
                </a:lnTo>
                <a:lnTo>
                  <a:pt x="3071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17140" rIns="17140"/>
          <a:p>
            <a:pPr defTabSz="457200">
              <a:defRPr sz="1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675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" name="图片 3" descr="D:\工作文件夹\中科英泰\2021年\高端一体机外观设计-20210512\2021.06.24反馈\效果图\02.jpg0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323215" y="2067560"/>
            <a:ext cx="2526665" cy="177101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83565" y="1027430"/>
            <a:ext cx="3396620" cy="605155"/>
            <a:chOff x="9570" y="5616"/>
            <a:chExt cx="4861" cy="1060"/>
          </a:xfrm>
        </p:grpSpPr>
        <p:sp>
          <p:nvSpPr>
            <p:cNvPr id="14" name="Freeform 17"/>
            <p:cNvSpPr/>
            <p:nvPr>
              <p:custDataLst>
                <p:tags r:id="rId4"/>
              </p:custDataLst>
            </p:nvPr>
          </p:nvSpPr>
          <p:spPr bwMode="auto">
            <a:xfrm>
              <a:off x="9570" y="5616"/>
              <a:ext cx="1248" cy="1060"/>
            </a:xfrm>
            <a:custGeom>
              <a:avLst/>
              <a:gdLst>
                <a:gd name="T0" fmla="*/ 66 w 273"/>
                <a:gd name="T1" fmla="*/ 0 h 232"/>
                <a:gd name="T2" fmla="*/ 32 w 273"/>
                <a:gd name="T3" fmla="*/ 17 h 232"/>
                <a:gd name="T4" fmla="*/ 0 w 273"/>
                <a:gd name="T5" fmla="*/ 61 h 232"/>
                <a:gd name="T6" fmla="*/ 0 w 273"/>
                <a:gd name="T7" fmla="*/ 61 h 232"/>
                <a:gd name="T8" fmla="*/ 0 w 273"/>
                <a:gd name="T9" fmla="*/ 171 h 232"/>
                <a:gd name="T10" fmla="*/ 32 w 273"/>
                <a:gd name="T11" fmla="*/ 215 h 232"/>
                <a:gd name="T12" fmla="*/ 66 w 273"/>
                <a:gd name="T13" fmla="*/ 232 h 232"/>
                <a:gd name="T14" fmla="*/ 273 w 273"/>
                <a:gd name="T15" fmla="*/ 232 h 232"/>
                <a:gd name="T16" fmla="*/ 273 w 273"/>
                <a:gd name="T17" fmla="*/ 0 h 232"/>
                <a:gd name="T18" fmla="*/ 66 w 273"/>
                <a:gd name="T1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232">
                  <a:moveTo>
                    <a:pt x="66" y="0"/>
                  </a:moveTo>
                  <a:cubicBezTo>
                    <a:pt x="52" y="0"/>
                    <a:pt x="40" y="7"/>
                    <a:pt x="32" y="1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7" y="93"/>
                    <a:pt x="27" y="139"/>
                    <a:pt x="0" y="171"/>
                  </a:cubicBezTo>
                  <a:cubicBezTo>
                    <a:pt x="32" y="215"/>
                    <a:pt x="32" y="215"/>
                    <a:pt x="32" y="215"/>
                  </a:cubicBezTo>
                  <a:cubicBezTo>
                    <a:pt x="40" y="226"/>
                    <a:pt x="52" y="232"/>
                    <a:pt x="66" y="232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3" y="0"/>
                    <a:pt x="273" y="0"/>
                    <a:pt x="273" y="0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350" dirty="0">
                <a:cs typeface="+mn-ea"/>
                <a:sym typeface="+mn-lt"/>
              </a:endParaRPr>
            </a:p>
          </p:txBody>
        </p:sp>
        <p:sp>
          <p:nvSpPr>
            <p:cNvPr id="15" name="Freeform 18"/>
            <p:cNvSpPr/>
            <p:nvPr>
              <p:custDataLst>
                <p:tags r:id="rId5"/>
              </p:custDataLst>
            </p:nvPr>
          </p:nvSpPr>
          <p:spPr bwMode="auto">
            <a:xfrm>
              <a:off x="10818" y="5616"/>
              <a:ext cx="3613" cy="1060"/>
            </a:xfrm>
            <a:custGeom>
              <a:avLst/>
              <a:gdLst>
                <a:gd name="T0" fmla="*/ 440 w 483"/>
                <a:gd name="T1" fmla="*/ 0 h 232"/>
                <a:gd name="T2" fmla="*/ 0 w 483"/>
                <a:gd name="T3" fmla="*/ 0 h 232"/>
                <a:gd name="T4" fmla="*/ 0 w 483"/>
                <a:gd name="T5" fmla="*/ 232 h 232"/>
                <a:gd name="T6" fmla="*/ 440 w 483"/>
                <a:gd name="T7" fmla="*/ 232 h 232"/>
                <a:gd name="T8" fmla="*/ 483 w 483"/>
                <a:gd name="T9" fmla="*/ 190 h 232"/>
                <a:gd name="T10" fmla="*/ 483 w 483"/>
                <a:gd name="T11" fmla="*/ 43 h 232"/>
                <a:gd name="T12" fmla="*/ 440 w 483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3" h="232">
                  <a:moveTo>
                    <a:pt x="4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440" y="232"/>
                    <a:pt x="440" y="232"/>
                    <a:pt x="440" y="232"/>
                  </a:cubicBezTo>
                  <a:cubicBezTo>
                    <a:pt x="464" y="232"/>
                    <a:pt x="483" y="213"/>
                    <a:pt x="483" y="190"/>
                  </a:cubicBezTo>
                  <a:cubicBezTo>
                    <a:pt x="483" y="43"/>
                    <a:pt x="483" y="43"/>
                    <a:pt x="483" y="43"/>
                  </a:cubicBezTo>
                  <a:cubicBezTo>
                    <a:pt x="483" y="19"/>
                    <a:pt x="464" y="0"/>
                    <a:pt x="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350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16" name="文本框 7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10665" y="5800"/>
              <a:ext cx="3490" cy="64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Multiple Installation</a:t>
              </a:r>
              <a:endParaRPr lang="en-US" altLang="zh-CN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endParaRPr>
            </a:p>
          </p:txBody>
        </p:sp>
        <p:sp>
          <p:nvSpPr>
            <p:cNvPr id="17" name="椭圆 68"/>
            <p:cNvSpPr/>
            <p:nvPr>
              <p:custDataLst>
                <p:tags r:id="rId7"/>
              </p:custDataLst>
            </p:nvPr>
          </p:nvSpPr>
          <p:spPr>
            <a:xfrm>
              <a:off x="9902" y="5832"/>
              <a:ext cx="468" cy="611"/>
            </a:xfrm>
            <a:custGeom>
              <a:avLst/>
              <a:gdLst>
                <a:gd name="T0" fmla="*/ 6894 w 7804"/>
                <a:gd name="T1" fmla="*/ 3038 h 7804"/>
                <a:gd name="T2" fmla="*/ 6614 w 7804"/>
                <a:gd name="T3" fmla="*/ 2704 h 7804"/>
                <a:gd name="T4" fmla="*/ 6826 w 7804"/>
                <a:gd name="T5" fmla="*/ 2200 h 7804"/>
                <a:gd name="T6" fmla="*/ 6496 w 7804"/>
                <a:gd name="T7" fmla="*/ 978 h 7804"/>
                <a:gd name="T8" fmla="*/ 5604 w 7804"/>
                <a:gd name="T9" fmla="*/ 978 h 7804"/>
                <a:gd name="T10" fmla="*/ 5254 w 7804"/>
                <a:gd name="T11" fmla="*/ 1222 h 7804"/>
                <a:gd name="T12" fmla="*/ 4973 w 7804"/>
                <a:gd name="T13" fmla="*/ 1137 h 7804"/>
                <a:gd name="T14" fmla="*/ 4766 w 7804"/>
                <a:gd name="T15" fmla="*/ 631 h 7804"/>
                <a:gd name="T16" fmla="*/ 3668 w 7804"/>
                <a:gd name="T17" fmla="*/ 0 h 7804"/>
                <a:gd name="T18" fmla="*/ 3038 w 7804"/>
                <a:gd name="T19" fmla="*/ 910 h 7804"/>
                <a:gd name="T20" fmla="*/ 2704 w 7804"/>
                <a:gd name="T21" fmla="*/ 1190 h 7804"/>
                <a:gd name="T22" fmla="*/ 2398 w 7804"/>
                <a:gd name="T23" fmla="*/ 1175 h 7804"/>
                <a:gd name="T24" fmla="*/ 1754 w 7804"/>
                <a:gd name="T25" fmla="*/ 793 h 7804"/>
                <a:gd name="T26" fmla="*/ 978 w 7804"/>
                <a:gd name="T27" fmla="*/ 1308 h 7804"/>
                <a:gd name="T28" fmla="*/ 1175 w 7804"/>
                <a:gd name="T29" fmla="*/ 2398 h 7804"/>
                <a:gd name="T30" fmla="*/ 1137 w 7804"/>
                <a:gd name="T31" fmla="*/ 2831 h 7804"/>
                <a:gd name="T32" fmla="*/ 631 w 7804"/>
                <a:gd name="T33" fmla="*/ 3038 h 7804"/>
                <a:gd name="T34" fmla="*/ 0 w 7804"/>
                <a:gd name="T35" fmla="*/ 4136 h 7804"/>
                <a:gd name="T36" fmla="*/ 910 w 7804"/>
                <a:gd name="T37" fmla="*/ 4766 h 7804"/>
                <a:gd name="T38" fmla="*/ 1190 w 7804"/>
                <a:gd name="T39" fmla="*/ 5100 h 7804"/>
                <a:gd name="T40" fmla="*/ 978 w 7804"/>
                <a:gd name="T41" fmla="*/ 5604 h 7804"/>
                <a:gd name="T42" fmla="*/ 1308 w 7804"/>
                <a:gd name="T43" fmla="*/ 6826 h 7804"/>
                <a:gd name="T44" fmla="*/ 2200 w 7804"/>
                <a:gd name="T45" fmla="*/ 6826 h 7804"/>
                <a:gd name="T46" fmla="*/ 2550 w 7804"/>
                <a:gd name="T47" fmla="*/ 6582 h 7804"/>
                <a:gd name="T48" fmla="*/ 2831 w 7804"/>
                <a:gd name="T49" fmla="*/ 6667 h 7804"/>
                <a:gd name="T50" fmla="*/ 3038 w 7804"/>
                <a:gd name="T51" fmla="*/ 7173 h 7804"/>
                <a:gd name="T52" fmla="*/ 4136 w 7804"/>
                <a:gd name="T53" fmla="*/ 7804 h 7804"/>
                <a:gd name="T54" fmla="*/ 4766 w 7804"/>
                <a:gd name="T55" fmla="*/ 6894 h 7804"/>
                <a:gd name="T56" fmla="*/ 5100 w 7804"/>
                <a:gd name="T57" fmla="*/ 6614 h 7804"/>
                <a:gd name="T58" fmla="*/ 5406 w 7804"/>
                <a:gd name="T59" fmla="*/ 6629 h 7804"/>
                <a:gd name="T60" fmla="*/ 6050 w 7804"/>
                <a:gd name="T61" fmla="*/ 7011 h 7804"/>
                <a:gd name="T62" fmla="*/ 6647 w 7804"/>
                <a:gd name="T63" fmla="*/ 6675 h 7804"/>
                <a:gd name="T64" fmla="*/ 6826 w 7804"/>
                <a:gd name="T65" fmla="*/ 6496 h 7804"/>
                <a:gd name="T66" fmla="*/ 6629 w 7804"/>
                <a:gd name="T67" fmla="*/ 5406 h 7804"/>
                <a:gd name="T68" fmla="*/ 6667 w 7804"/>
                <a:gd name="T69" fmla="*/ 4972 h 7804"/>
                <a:gd name="T70" fmla="*/ 7173 w 7804"/>
                <a:gd name="T71" fmla="*/ 4766 h 7804"/>
                <a:gd name="T72" fmla="*/ 7804 w 7804"/>
                <a:gd name="T73" fmla="*/ 3668 h 7804"/>
                <a:gd name="T74" fmla="*/ 5608 w 7804"/>
                <a:gd name="T75" fmla="*/ 3902 h 7804"/>
                <a:gd name="T76" fmla="*/ 2196 w 7804"/>
                <a:gd name="T77" fmla="*/ 3902 h 7804"/>
                <a:gd name="T78" fmla="*/ 5608 w 7804"/>
                <a:gd name="T79" fmla="*/ 3902 h 7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04" h="7804">
                  <a:moveTo>
                    <a:pt x="7173" y="3038"/>
                  </a:moveTo>
                  <a:lnTo>
                    <a:pt x="6894" y="3038"/>
                  </a:lnTo>
                  <a:cubicBezTo>
                    <a:pt x="6824" y="3038"/>
                    <a:pt x="6714" y="2953"/>
                    <a:pt x="6667" y="2831"/>
                  </a:cubicBezTo>
                  <a:cubicBezTo>
                    <a:pt x="6650" y="2789"/>
                    <a:pt x="6632" y="2746"/>
                    <a:pt x="6614" y="2704"/>
                  </a:cubicBezTo>
                  <a:cubicBezTo>
                    <a:pt x="6561" y="2585"/>
                    <a:pt x="6579" y="2447"/>
                    <a:pt x="6629" y="2398"/>
                  </a:cubicBezTo>
                  <a:lnTo>
                    <a:pt x="6826" y="2200"/>
                  </a:lnTo>
                  <a:cubicBezTo>
                    <a:pt x="7072" y="1954"/>
                    <a:pt x="7072" y="1554"/>
                    <a:pt x="6826" y="1308"/>
                  </a:cubicBezTo>
                  <a:lnTo>
                    <a:pt x="6496" y="978"/>
                  </a:lnTo>
                  <a:cubicBezTo>
                    <a:pt x="6377" y="859"/>
                    <a:pt x="6218" y="793"/>
                    <a:pt x="6050" y="793"/>
                  </a:cubicBezTo>
                  <a:cubicBezTo>
                    <a:pt x="5882" y="793"/>
                    <a:pt x="5723" y="859"/>
                    <a:pt x="5604" y="978"/>
                  </a:cubicBezTo>
                  <a:lnTo>
                    <a:pt x="5406" y="1176"/>
                  </a:lnTo>
                  <a:cubicBezTo>
                    <a:pt x="5378" y="1204"/>
                    <a:pt x="5319" y="1222"/>
                    <a:pt x="5254" y="1222"/>
                  </a:cubicBezTo>
                  <a:cubicBezTo>
                    <a:pt x="5201" y="1222"/>
                    <a:pt x="5147" y="1211"/>
                    <a:pt x="5100" y="1190"/>
                  </a:cubicBezTo>
                  <a:cubicBezTo>
                    <a:pt x="5058" y="1172"/>
                    <a:pt x="5015" y="1154"/>
                    <a:pt x="4973" y="1137"/>
                  </a:cubicBezTo>
                  <a:cubicBezTo>
                    <a:pt x="4851" y="1090"/>
                    <a:pt x="4766" y="980"/>
                    <a:pt x="4766" y="910"/>
                  </a:cubicBezTo>
                  <a:lnTo>
                    <a:pt x="4766" y="631"/>
                  </a:lnTo>
                  <a:cubicBezTo>
                    <a:pt x="4766" y="283"/>
                    <a:pt x="4483" y="0"/>
                    <a:pt x="4136" y="0"/>
                  </a:cubicBezTo>
                  <a:lnTo>
                    <a:pt x="3668" y="0"/>
                  </a:lnTo>
                  <a:cubicBezTo>
                    <a:pt x="3321" y="0"/>
                    <a:pt x="3038" y="283"/>
                    <a:pt x="3038" y="631"/>
                  </a:cubicBezTo>
                  <a:lnTo>
                    <a:pt x="3038" y="910"/>
                  </a:lnTo>
                  <a:cubicBezTo>
                    <a:pt x="3038" y="980"/>
                    <a:pt x="2953" y="1090"/>
                    <a:pt x="2831" y="1137"/>
                  </a:cubicBezTo>
                  <a:cubicBezTo>
                    <a:pt x="2789" y="1154"/>
                    <a:pt x="2746" y="1172"/>
                    <a:pt x="2704" y="1190"/>
                  </a:cubicBezTo>
                  <a:cubicBezTo>
                    <a:pt x="2657" y="1211"/>
                    <a:pt x="2603" y="1222"/>
                    <a:pt x="2550" y="1222"/>
                  </a:cubicBezTo>
                  <a:cubicBezTo>
                    <a:pt x="2485" y="1222"/>
                    <a:pt x="2426" y="1204"/>
                    <a:pt x="2398" y="1175"/>
                  </a:cubicBezTo>
                  <a:lnTo>
                    <a:pt x="2200" y="978"/>
                  </a:lnTo>
                  <a:cubicBezTo>
                    <a:pt x="2081" y="859"/>
                    <a:pt x="1922" y="793"/>
                    <a:pt x="1754" y="793"/>
                  </a:cubicBezTo>
                  <a:cubicBezTo>
                    <a:pt x="1585" y="793"/>
                    <a:pt x="1427" y="859"/>
                    <a:pt x="1308" y="978"/>
                  </a:cubicBezTo>
                  <a:lnTo>
                    <a:pt x="978" y="1308"/>
                  </a:lnTo>
                  <a:cubicBezTo>
                    <a:pt x="732" y="1554"/>
                    <a:pt x="732" y="1954"/>
                    <a:pt x="978" y="2200"/>
                  </a:cubicBezTo>
                  <a:lnTo>
                    <a:pt x="1175" y="2398"/>
                  </a:lnTo>
                  <a:cubicBezTo>
                    <a:pt x="1225" y="2447"/>
                    <a:pt x="1243" y="2585"/>
                    <a:pt x="1190" y="2704"/>
                  </a:cubicBezTo>
                  <a:cubicBezTo>
                    <a:pt x="1172" y="2746"/>
                    <a:pt x="1154" y="2789"/>
                    <a:pt x="1137" y="2831"/>
                  </a:cubicBezTo>
                  <a:cubicBezTo>
                    <a:pt x="1090" y="2953"/>
                    <a:pt x="980" y="3038"/>
                    <a:pt x="910" y="3038"/>
                  </a:cubicBezTo>
                  <a:lnTo>
                    <a:pt x="631" y="3038"/>
                  </a:lnTo>
                  <a:cubicBezTo>
                    <a:pt x="283" y="3038"/>
                    <a:pt x="0" y="3321"/>
                    <a:pt x="0" y="3668"/>
                  </a:cubicBezTo>
                  <a:lnTo>
                    <a:pt x="0" y="4136"/>
                  </a:lnTo>
                  <a:cubicBezTo>
                    <a:pt x="0" y="4483"/>
                    <a:pt x="283" y="4766"/>
                    <a:pt x="631" y="4766"/>
                  </a:cubicBezTo>
                  <a:lnTo>
                    <a:pt x="910" y="4766"/>
                  </a:lnTo>
                  <a:cubicBezTo>
                    <a:pt x="980" y="4766"/>
                    <a:pt x="1090" y="4851"/>
                    <a:pt x="1137" y="4972"/>
                  </a:cubicBezTo>
                  <a:cubicBezTo>
                    <a:pt x="1154" y="5015"/>
                    <a:pt x="1172" y="5058"/>
                    <a:pt x="1190" y="5100"/>
                  </a:cubicBezTo>
                  <a:cubicBezTo>
                    <a:pt x="1243" y="5219"/>
                    <a:pt x="1225" y="5357"/>
                    <a:pt x="1175" y="5406"/>
                  </a:cubicBezTo>
                  <a:lnTo>
                    <a:pt x="978" y="5604"/>
                  </a:lnTo>
                  <a:cubicBezTo>
                    <a:pt x="732" y="5850"/>
                    <a:pt x="732" y="6250"/>
                    <a:pt x="978" y="6496"/>
                  </a:cubicBezTo>
                  <a:lnTo>
                    <a:pt x="1308" y="6826"/>
                  </a:lnTo>
                  <a:cubicBezTo>
                    <a:pt x="1427" y="6945"/>
                    <a:pt x="1586" y="7011"/>
                    <a:pt x="1754" y="7011"/>
                  </a:cubicBezTo>
                  <a:cubicBezTo>
                    <a:pt x="1922" y="7011"/>
                    <a:pt x="2081" y="6945"/>
                    <a:pt x="2200" y="6826"/>
                  </a:cubicBezTo>
                  <a:lnTo>
                    <a:pt x="2398" y="6628"/>
                  </a:lnTo>
                  <a:cubicBezTo>
                    <a:pt x="2427" y="6599"/>
                    <a:pt x="2484" y="6582"/>
                    <a:pt x="2550" y="6582"/>
                  </a:cubicBezTo>
                  <a:cubicBezTo>
                    <a:pt x="2602" y="6582"/>
                    <a:pt x="2657" y="6593"/>
                    <a:pt x="2704" y="6614"/>
                  </a:cubicBezTo>
                  <a:cubicBezTo>
                    <a:pt x="2745" y="6632"/>
                    <a:pt x="2788" y="6650"/>
                    <a:pt x="2831" y="6667"/>
                  </a:cubicBezTo>
                  <a:cubicBezTo>
                    <a:pt x="2953" y="6714"/>
                    <a:pt x="3038" y="6824"/>
                    <a:pt x="3038" y="6894"/>
                  </a:cubicBezTo>
                  <a:lnTo>
                    <a:pt x="3038" y="7173"/>
                  </a:lnTo>
                  <a:cubicBezTo>
                    <a:pt x="3038" y="7521"/>
                    <a:pt x="3321" y="7804"/>
                    <a:pt x="3668" y="7804"/>
                  </a:cubicBezTo>
                  <a:lnTo>
                    <a:pt x="4136" y="7804"/>
                  </a:lnTo>
                  <a:cubicBezTo>
                    <a:pt x="4483" y="7804"/>
                    <a:pt x="4766" y="7521"/>
                    <a:pt x="4766" y="7173"/>
                  </a:cubicBezTo>
                  <a:lnTo>
                    <a:pt x="4766" y="6894"/>
                  </a:lnTo>
                  <a:cubicBezTo>
                    <a:pt x="4766" y="6824"/>
                    <a:pt x="4851" y="6714"/>
                    <a:pt x="4972" y="6667"/>
                  </a:cubicBezTo>
                  <a:cubicBezTo>
                    <a:pt x="5015" y="6650"/>
                    <a:pt x="5058" y="6632"/>
                    <a:pt x="5100" y="6614"/>
                  </a:cubicBezTo>
                  <a:cubicBezTo>
                    <a:pt x="5146" y="6593"/>
                    <a:pt x="5201" y="6582"/>
                    <a:pt x="5254" y="6582"/>
                  </a:cubicBezTo>
                  <a:cubicBezTo>
                    <a:pt x="5319" y="6582"/>
                    <a:pt x="5377" y="6600"/>
                    <a:pt x="5406" y="6629"/>
                  </a:cubicBezTo>
                  <a:lnTo>
                    <a:pt x="5604" y="6826"/>
                  </a:lnTo>
                  <a:cubicBezTo>
                    <a:pt x="5723" y="6945"/>
                    <a:pt x="5882" y="7011"/>
                    <a:pt x="6050" y="7011"/>
                  </a:cubicBezTo>
                  <a:cubicBezTo>
                    <a:pt x="6068" y="7011"/>
                    <a:pt x="6087" y="7010"/>
                    <a:pt x="6105" y="7009"/>
                  </a:cubicBezTo>
                  <a:cubicBezTo>
                    <a:pt x="6335" y="6989"/>
                    <a:pt x="6538" y="6785"/>
                    <a:pt x="6647" y="6675"/>
                  </a:cubicBezTo>
                  <a:lnTo>
                    <a:pt x="6661" y="6661"/>
                  </a:lnTo>
                  <a:lnTo>
                    <a:pt x="6826" y="6496"/>
                  </a:lnTo>
                  <a:cubicBezTo>
                    <a:pt x="7072" y="6250"/>
                    <a:pt x="7072" y="5850"/>
                    <a:pt x="6826" y="5604"/>
                  </a:cubicBezTo>
                  <a:lnTo>
                    <a:pt x="6629" y="5406"/>
                  </a:lnTo>
                  <a:cubicBezTo>
                    <a:pt x="6579" y="5357"/>
                    <a:pt x="6561" y="5219"/>
                    <a:pt x="6614" y="5100"/>
                  </a:cubicBezTo>
                  <a:cubicBezTo>
                    <a:pt x="6632" y="5058"/>
                    <a:pt x="6650" y="5015"/>
                    <a:pt x="6667" y="4972"/>
                  </a:cubicBezTo>
                  <a:cubicBezTo>
                    <a:pt x="6714" y="4851"/>
                    <a:pt x="6824" y="4766"/>
                    <a:pt x="6894" y="4766"/>
                  </a:cubicBezTo>
                  <a:lnTo>
                    <a:pt x="7173" y="4766"/>
                  </a:lnTo>
                  <a:cubicBezTo>
                    <a:pt x="7521" y="4766"/>
                    <a:pt x="7804" y="4483"/>
                    <a:pt x="7804" y="4135"/>
                  </a:cubicBezTo>
                  <a:lnTo>
                    <a:pt x="7804" y="3668"/>
                  </a:lnTo>
                  <a:cubicBezTo>
                    <a:pt x="7804" y="3321"/>
                    <a:pt x="7521" y="3038"/>
                    <a:pt x="7173" y="3038"/>
                  </a:cubicBezTo>
                  <a:close/>
                  <a:moveTo>
                    <a:pt x="5608" y="3902"/>
                  </a:moveTo>
                  <a:cubicBezTo>
                    <a:pt x="5608" y="4843"/>
                    <a:pt x="4843" y="5608"/>
                    <a:pt x="3902" y="5608"/>
                  </a:cubicBezTo>
                  <a:cubicBezTo>
                    <a:pt x="2961" y="5608"/>
                    <a:pt x="2196" y="4843"/>
                    <a:pt x="2196" y="3902"/>
                  </a:cubicBezTo>
                  <a:cubicBezTo>
                    <a:pt x="2196" y="2961"/>
                    <a:pt x="2961" y="2196"/>
                    <a:pt x="3902" y="2196"/>
                  </a:cubicBezTo>
                  <a:cubicBezTo>
                    <a:pt x="4843" y="2196"/>
                    <a:pt x="5608" y="2961"/>
                    <a:pt x="5608" y="39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 dirty="0">
                <a:cs typeface="+mn-ea"/>
                <a:sym typeface="+mn-lt"/>
              </a:endParaRPr>
            </a:p>
          </p:txBody>
        </p:sp>
      </p:grpSp>
      <p:pic>
        <p:nvPicPr>
          <p:cNvPr id="8" name="图片 7" descr="轴测图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184775" y="2355215"/>
            <a:ext cx="1439545" cy="1511935"/>
          </a:xfrm>
          <a:prstGeom prst="rect">
            <a:avLst/>
          </a:prstGeom>
        </p:spPr>
      </p:pic>
      <p:pic>
        <p:nvPicPr>
          <p:cNvPr id="9" name="图片 8" descr="轴测图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588125" y="2070100"/>
            <a:ext cx="1962150" cy="1836420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10"/>
          <a:srcRect l="33427" t="29412" r="40804" b="20255"/>
          <a:stretch>
            <a:fillRect/>
          </a:stretch>
        </p:blipFill>
        <p:spPr>
          <a:xfrm flipH="1">
            <a:off x="3851910" y="2378710"/>
            <a:ext cx="1085850" cy="1527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6115" y="4804093"/>
            <a:ext cx="914281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1"/>
          <p:cNvSpPr txBox="1"/>
          <p:nvPr/>
        </p:nvSpPr>
        <p:spPr>
          <a:xfrm>
            <a:off x="179070" y="433070"/>
            <a:ext cx="2186940" cy="504190"/>
          </a:xfrm>
          <a:prstGeom prst="rect">
            <a:avLst/>
          </a:prstGeom>
        </p:spPr>
        <p:txBody>
          <a:bodyPr/>
          <a:lstStyle/>
          <a:p>
            <a:r>
              <a:rPr lang="en-US" altLang="zh-CN" dirty="0" smtClean="0">
                <a:solidFill>
                  <a:srgbClr val="1AB0C0"/>
                </a:solidFill>
                <a:latin typeface="Calibri" panose="020F0502020204030204" charset="0"/>
                <a:ea typeface="微软雅黑" panose="020B0503020204020204" pitchFamily="34" charset="-122"/>
                <a:cs typeface="Calibri" panose="020F0502020204030204" charset="0"/>
              </a:rPr>
              <a:t>Specifications</a:t>
            </a:r>
            <a:endParaRPr lang="en-US" altLang="zh-CN" dirty="0" smtClean="0">
              <a:solidFill>
                <a:srgbClr val="1AB0C0"/>
              </a:solidFill>
              <a:latin typeface="Calibri" panose="020F0502020204030204" charset="0"/>
              <a:ea typeface="微软雅黑" panose="020B0503020204020204" pitchFamily="34" charset="-122"/>
              <a:cs typeface="Calibri" panose="020F0502020204030204" charset="0"/>
            </a:endParaRPr>
          </a:p>
        </p:txBody>
      </p:sp>
      <p:graphicFrame>
        <p:nvGraphicFramePr>
          <p:cNvPr id="23" name="表格 22"/>
          <p:cNvGraphicFramePr/>
          <p:nvPr>
            <p:custDataLst>
              <p:tags r:id="rId2"/>
            </p:custDataLst>
          </p:nvPr>
        </p:nvGraphicFramePr>
        <p:xfrm>
          <a:off x="35560" y="791845"/>
          <a:ext cx="9048115" cy="4012565"/>
        </p:xfrm>
        <a:graphic>
          <a:graphicData uri="http://schemas.openxmlformats.org/drawingml/2006/table">
            <a:tbl>
              <a:tblPr/>
              <a:tblGrid>
                <a:gridCol w="891540"/>
                <a:gridCol w="974725"/>
                <a:gridCol w="1359535"/>
                <a:gridCol w="1378585"/>
                <a:gridCol w="1249045"/>
                <a:gridCol w="1452245"/>
                <a:gridCol w="1742440"/>
              </a:tblGrid>
              <a:tr h="21082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900" b="1">
                          <a:solidFill>
                            <a:srgbClr val="FF0000"/>
                          </a:solidFill>
                          <a:latin typeface="Calibri" panose="020F0502020204030204" charset="-122"/>
                        </a:rPr>
                        <a:t>Spec Code</a:t>
                      </a:r>
                      <a:endParaRPr lang="en-US" altLang="en-US" sz="900" b="1">
                        <a:solidFill>
                          <a:srgbClr val="FF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 panose="020F0502020204030204" charset="-122"/>
                        </a:rPr>
                        <a:t>DL097T1</a:t>
                      </a:r>
                      <a:endParaRPr lang="en-US" altLang="en-US" sz="1000" b="1">
                        <a:solidFill>
                          <a:srgbClr val="FF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 panose="020F0502020204030204" charset="-122"/>
                        </a:rPr>
                        <a:t>DL116T1 </a:t>
                      </a:r>
                      <a:endParaRPr lang="en-US" altLang="en-US" sz="1000" b="1">
                        <a:solidFill>
                          <a:srgbClr val="FF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 panose="020F0502020204030204" charset="-122"/>
                        </a:rPr>
                        <a:t>DL150T2</a:t>
                      </a:r>
                      <a:endParaRPr lang="en-US" altLang="en-US" sz="1000" b="1">
                        <a:solidFill>
                          <a:srgbClr val="FF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 panose="020F0502020204030204" charset="-122"/>
                        </a:rPr>
                        <a:t>DL156T2</a:t>
                      </a:r>
                      <a:endParaRPr lang="en-US" altLang="en-US" sz="1000" b="1">
                        <a:solidFill>
                          <a:srgbClr val="FF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 panose="020F0502020204030204" charset="-122"/>
                        </a:rPr>
                        <a:t>DL215T2</a:t>
                      </a:r>
                      <a:endParaRPr lang="en-US" altLang="en-US" sz="1000" b="1">
                        <a:solidFill>
                          <a:srgbClr val="FF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latin typeface="Calibri" panose="020F0502020204030204" charset="-122"/>
                        </a:rPr>
                        <a:t>DL320-T</a:t>
                      </a:r>
                      <a:endParaRPr lang="en-US" altLang="en-US" sz="1000" b="1">
                        <a:solidFill>
                          <a:srgbClr val="FF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72580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Picture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1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 rowSpan="2"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LCD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9.7" LCD,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11.6" LCD,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15" LCD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15.6" LCD,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21.5" LCD,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32" LCD,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082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1024*768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1920*1080/1366*768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1024*768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1920*1080/1366*768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1920*1080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1920*1080 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Speaker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/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4Ω 4W*1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4Ω 4W*1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4Ω 4W*1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4Ω 4W*1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4Ω 5W*1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Brightness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350cd/m2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220cd/m2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350cd/m2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220cd/m2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250cd/m2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400cd/m2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Display Area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196.6*147.5(mm)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256.1*144(mm)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304*228(mm)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344.2*193.6(mm)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479.8*271.3(mm)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698.4*392.85(mm)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Horizontal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±70°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±45°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±80°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±89°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±89°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±89°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Vertical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+60°/-70°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+20°/-40°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±80°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±89°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±89°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±89°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Touch Screen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PCAP(optional)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PCAP(optional)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Anti Glare PCAP(optional)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PCAP(optional)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Anti Glare PCAP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PCAP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Power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12V/1A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12V/1A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12V/2A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12V/1A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12V/2A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24V/2.5A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Installation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Desktop or Wall Mounting(VESA 75*75)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Size(mm)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241*188*33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299*187*40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344*268*45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369*228*46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520*320*54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761*455*63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Weight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b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0.8KG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0.7KG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4.2KG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3KG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7.5KG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18.5KG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Options</a:t>
                      </a:r>
                      <a:endParaRPr lang="en-US" altLang="en-US" sz="1200" b="1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p>
                      <a:pPr indent="0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MSR(3 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charset="-122"/>
                        </a:rPr>
                        <a:t>tracks)、IBUTTON、NFC</a:t>
                      </a: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 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charset="-122"/>
                        </a:rPr>
                        <a:t>reader、Camera、2D</a:t>
                      </a: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 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Calibri" panose="020F0502020204030204" charset="-122"/>
                        </a:rPr>
                        <a:t>Scanner、Fingerprint</a:t>
                      </a:r>
                      <a:r>
                        <a:rPr lang="en-US" sz="1000" b="0">
                          <a:solidFill>
                            <a:srgbClr val="000000"/>
                          </a:solidFill>
                          <a:latin typeface="Calibri" panose="020F0502020204030204" charset="-122"/>
                        </a:rPr>
                        <a:t> module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en-US" altLang="en-US" sz="1000" b="0">
                        <a:solidFill>
                          <a:srgbClr val="000000"/>
                        </a:solidFill>
                        <a:latin typeface="Calibri" panose="020F0502020204030204" charset="-122"/>
                      </a:endParaRPr>
                    </a:p>
                  </a:txBody>
                  <a:tcPr marL="12700" marR="12700" marT="1270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" name="图片 23"/>
          <p:cNvPicPr/>
          <p:nvPr/>
        </p:nvPicPr>
        <p:blipFill>
          <a:blip r:embed="rId3"/>
          <a:stretch>
            <a:fillRect/>
          </a:stretch>
        </p:blipFill>
        <p:spPr>
          <a:xfrm>
            <a:off x="6083935" y="1000125"/>
            <a:ext cx="1182370" cy="699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24"/>
          <p:cNvPicPr/>
          <p:nvPr/>
        </p:nvPicPr>
        <p:blipFill>
          <a:blip r:embed="rId4"/>
          <a:stretch>
            <a:fillRect/>
          </a:stretch>
        </p:blipFill>
        <p:spPr>
          <a:xfrm>
            <a:off x="7625715" y="1035685"/>
            <a:ext cx="1263015" cy="631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25"/>
          <p:cNvPicPr/>
          <p:nvPr/>
        </p:nvPicPr>
        <p:blipFill>
          <a:blip r:embed="rId5"/>
          <a:stretch>
            <a:fillRect/>
          </a:stretch>
        </p:blipFill>
        <p:spPr>
          <a:xfrm>
            <a:off x="1043305" y="1226185"/>
            <a:ext cx="756920" cy="439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图片 26"/>
          <p:cNvPicPr/>
          <p:nvPr/>
        </p:nvPicPr>
        <p:blipFill>
          <a:blip r:embed="rId6"/>
          <a:stretch>
            <a:fillRect/>
          </a:stretch>
        </p:blipFill>
        <p:spPr>
          <a:xfrm>
            <a:off x="2195195" y="1173480"/>
            <a:ext cx="777875" cy="49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27"/>
          <p:cNvPicPr/>
          <p:nvPr/>
        </p:nvPicPr>
        <p:blipFill>
          <a:blip r:embed="rId7"/>
          <a:stretch>
            <a:fillRect/>
          </a:stretch>
        </p:blipFill>
        <p:spPr>
          <a:xfrm>
            <a:off x="3563620" y="1029335"/>
            <a:ext cx="790575" cy="638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28"/>
          <p:cNvPicPr/>
          <p:nvPr/>
        </p:nvPicPr>
        <p:blipFill>
          <a:blip r:embed="rId8"/>
          <a:stretch>
            <a:fillRect/>
          </a:stretch>
        </p:blipFill>
        <p:spPr>
          <a:xfrm>
            <a:off x="4787900" y="1080135"/>
            <a:ext cx="936625" cy="587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799" y="4803458"/>
            <a:ext cx="914281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椭圆 67"/>
          <p:cNvSpPr/>
          <p:nvPr/>
        </p:nvSpPr>
        <p:spPr>
          <a:xfrm>
            <a:off x="4774816" y="1187937"/>
            <a:ext cx="290946" cy="282187"/>
          </a:xfrm>
          <a:custGeom>
            <a:avLst/>
            <a:gdLst>
              <a:gd name="connsiteX0" fmla="*/ 35700 w 578738"/>
              <a:gd name="connsiteY0" fmla="*/ 243554 h 561315"/>
              <a:gd name="connsiteX1" fmla="*/ 30383 w 578738"/>
              <a:gd name="connsiteY1" fmla="*/ 254930 h 561315"/>
              <a:gd name="connsiteX2" fmla="*/ 30383 w 578738"/>
              <a:gd name="connsiteY2" fmla="*/ 519604 h 561315"/>
              <a:gd name="connsiteX3" fmla="*/ 35700 w 578738"/>
              <a:gd name="connsiteY3" fmla="*/ 530980 h 561315"/>
              <a:gd name="connsiteX4" fmla="*/ 132926 w 578738"/>
              <a:gd name="connsiteY4" fmla="*/ 530980 h 561315"/>
              <a:gd name="connsiteX5" fmla="*/ 138243 w 578738"/>
              <a:gd name="connsiteY5" fmla="*/ 519604 h 561315"/>
              <a:gd name="connsiteX6" fmla="*/ 138243 w 578738"/>
              <a:gd name="connsiteY6" fmla="*/ 254930 h 561315"/>
              <a:gd name="connsiteX7" fmla="*/ 132926 w 578738"/>
              <a:gd name="connsiteY7" fmla="*/ 243554 h 561315"/>
              <a:gd name="connsiteX8" fmla="*/ 35700 w 578738"/>
              <a:gd name="connsiteY8" fmla="*/ 213219 h 561315"/>
              <a:gd name="connsiteX9" fmla="*/ 132926 w 578738"/>
              <a:gd name="connsiteY9" fmla="*/ 213219 h 561315"/>
              <a:gd name="connsiteX10" fmla="*/ 168626 w 578738"/>
              <a:gd name="connsiteY10" fmla="*/ 254930 h 561315"/>
              <a:gd name="connsiteX11" fmla="*/ 168626 w 578738"/>
              <a:gd name="connsiteY11" fmla="*/ 519604 h 561315"/>
              <a:gd name="connsiteX12" fmla="*/ 132926 w 578738"/>
              <a:gd name="connsiteY12" fmla="*/ 561315 h 561315"/>
              <a:gd name="connsiteX13" fmla="*/ 35700 w 578738"/>
              <a:gd name="connsiteY13" fmla="*/ 561315 h 561315"/>
              <a:gd name="connsiteX14" fmla="*/ 0 w 578738"/>
              <a:gd name="connsiteY14" fmla="*/ 519604 h 561315"/>
              <a:gd name="connsiteX15" fmla="*/ 0 w 578738"/>
              <a:gd name="connsiteY15" fmla="*/ 254930 h 561315"/>
              <a:gd name="connsiteX16" fmla="*/ 35700 w 578738"/>
              <a:gd name="connsiteY16" fmla="*/ 213219 h 561315"/>
              <a:gd name="connsiteX17" fmla="*/ 321281 w 578738"/>
              <a:gd name="connsiteY17" fmla="*/ 30341 h 561315"/>
              <a:gd name="connsiteX18" fmla="*/ 296219 w 578738"/>
              <a:gd name="connsiteY18" fmla="*/ 55373 h 561315"/>
              <a:gd name="connsiteX19" fmla="*/ 296979 w 578738"/>
              <a:gd name="connsiteY19" fmla="*/ 60683 h 561315"/>
              <a:gd name="connsiteX20" fmla="*/ 296979 w 578738"/>
              <a:gd name="connsiteY20" fmla="*/ 65992 h 561315"/>
              <a:gd name="connsiteX21" fmla="*/ 268119 w 578738"/>
              <a:gd name="connsiteY21" fmla="*/ 212389 h 561315"/>
              <a:gd name="connsiteX22" fmla="*/ 263563 w 578738"/>
              <a:gd name="connsiteY22" fmla="*/ 221492 h 561315"/>
              <a:gd name="connsiteX23" fmla="*/ 262044 w 578738"/>
              <a:gd name="connsiteY23" fmla="*/ 223009 h 561315"/>
              <a:gd name="connsiteX24" fmla="*/ 232425 w 578738"/>
              <a:gd name="connsiteY24" fmla="*/ 240455 h 561315"/>
              <a:gd name="connsiteX25" fmla="*/ 230146 w 578738"/>
              <a:gd name="connsiteY25" fmla="*/ 240455 h 561315"/>
              <a:gd name="connsiteX26" fmla="*/ 225590 w 578738"/>
              <a:gd name="connsiteY26" fmla="*/ 240455 h 561315"/>
              <a:gd name="connsiteX27" fmla="*/ 224071 w 578738"/>
              <a:gd name="connsiteY27" fmla="*/ 241214 h 561315"/>
              <a:gd name="connsiteX28" fmla="*/ 211919 w 578738"/>
              <a:gd name="connsiteY28" fmla="*/ 253350 h 561315"/>
              <a:gd name="connsiteX29" fmla="*/ 211919 w 578738"/>
              <a:gd name="connsiteY29" fmla="*/ 518079 h 561315"/>
              <a:gd name="connsiteX30" fmla="*/ 224830 w 578738"/>
              <a:gd name="connsiteY30" fmla="*/ 530974 h 561315"/>
              <a:gd name="connsiteX31" fmla="*/ 521019 w 578738"/>
              <a:gd name="connsiteY31" fmla="*/ 530974 h 561315"/>
              <a:gd name="connsiteX32" fmla="*/ 522538 w 578738"/>
              <a:gd name="connsiteY32" fmla="*/ 530215 h 561315"/>
              <a:gd name="connsiteX33" fmla="*/ 546081 w 578738"/>
              <a:gd name="connsiteY33" fmla="*/ 505942 h 561315"/>
              <a:gd name="connsiteX34" fmla="*/ 522538 w 578738"/>
              <a:gd name="connsiteY34" fmla="*/ 480910 h 561315"/>
              <a:gd name="connsiteX35" fmla="*/ 508108 w 578738"/>
              <a:gd name="connsiteY35" fmla="*/ 465740 h 561315"/>
              <a:gd name="connsiteX36" fmla="*/ 523298 w 578738"/>
              <a:gd name="connsiteY36" fmla="*/ 450569 h 561315"/>
              <a:gd name="connsiteX37" fmla="*/ 548360 w 578738"/>
              <a:gd name="connsiteY37" fmla="*/ 425537 h 561315"/>
              <a:gd name="connsiteX38" fmla="*/ 523298 w 578738"/>
              <a:gd name="connsiteY38" fmla="*/ 401264 h 561315"/>
              <a:gd name="connsiteX39" fmla="*/ 508108 w 578738"/>
              <a:gd name="connsiteY39" fmla="*/ 386094 h 561315"/>
              <a:gd name="connsiteX40" fmla="*/ 523298 w 578738"/>
              <a:gd name="connsiteY40" fmla="*/ 370923 h 561315"/>
              <a:gd name="connsiteX41" fmla="*/ 548360 w 578738"/>
              <a:gd name="connsiteY41" fmla="*/ 345891 h 561315"/>
              <a:gd name="connsiteX42" fmla="*/ 523298 w 578738"/>
              <a:gd name="connsiteY42" fmla="*/ 320860 h 561315"/>
              <a:gd name="connsiteX43" fmla="*/ 508108 w 578738"/>
              <a:gd name="connsiteY43" fmla="*/ 305689 h 561315"/>
              <a:gd name="connsiteX44" fmla="*/ 523298 w 578738"/>
              <a:gd name="connsiteY44" fmla="*/ 290518 h 561315"/>
              <a:gd name="connsiteX45" fmla="*/ 548360 w 578738"/>
              <a:gd name="connsiteY45" fmla="*/ 265487 h 561315"/>
              <a:gd name="connsiteX46" fmla="*/ 523298 w 578738"/>
              <a:gd name="connsiteY46" fmla="*/ 240455 h 561315"/>
              <a:gd name="connsiteX47" fmla="*/ 373684 w 578738"/>
              <a:gd name="connsiteY47" fmla="*/ 240455 h 561315"/>
              <a:gd name="connsiteX48" fmla="*/ 361533 w 578738"/>
              <a:gd name="connsiteY48" fmla="*/ 234387 h 561315"/>
              <a:gd name="connsiteX49" fmla="*/ 360014 w 578738"/>
              <a:gd name="connsiteY49" fmla="*/ 219975 h 561315"/>
              <a:gd name="connsiteX50" fmla="*/ 343306 w 578738"/>
              <a:gd name="connsiteY50" fmla="*/ 42478 h 561315"/>
              <a:gd name="connsiteX51" fmla="*/ 341787 w 578738"/>
              <a:gd name="connsiteY51" fmla="*/ 40961 h 561315"/>
              <a:gd name="connsiteX52" fmla="*/ 321281 w 578738"/>
              <a:gd name="connsiteY52" fmla="*/ 30341 h 561315"/>
              <a:gd name="connsiteX53" fmla="*/ 321281 w 578738"/>
              <a:gd name="connsiteY53" fmla="*/ 0 h 561315"/>
              <a:gd name="connsiteX54" fmla="*/ 365330 w 578738"/>
              <a:gd name="connsiteY54" fmla="*/ 21997 h 561315"/>
              <a:gd name="connsiteX55" fmla="*/ 395708 w 578738"/>
              <a:gd name="connsiteY55" fmla="*/ 210114 h 561315"/>
              <a:gd name="connsiteX56" fmla="*/ 523298 w 578738"/>
              <a:gd name="connsiteY56" fmla="*/ 210114 h 561315"/>
              <a:gd name="connsiteX57" fmla="*/ 562789 w 578738"/>
              <a:gd name="connsiteY57" fmla="*/ 226802 h 561315"/>
              <a:gd name="connsiteX58" fmla="*/ 578738 w 578738"/>
              <a:gd name="connsiteY58" fmla="*/ 265487 h 561315"/>
              <a:gd name="connsiteX59" fmla="*/ 561270 w 578738"/>
              <a:gd name="connsiteY59" fmla="*/ 305689 h 561315"/>
              <a:gd name="connsiteX60" fmla="*/ 578738 w 578738"/>
              <a:gd name="connsiteY60" fmla="*/ 345891 h 561315"/>
              <a:gd name="connsiteX61" fmla="*/ 561270 w 578738"/>
              <a:gd name="connsiteY61" fmla="*/ 386094 h 561315"/>
              <a:gd name="connsiteX62" fmla="*/ 578738 w 578738"/>
              <a:gd name="connsiteY62" fmla="*/ 425537 h 561315"/>
              <a:gd name="connsiteX63" fmla="*/ 560511 w 578738"/>
              <a:gd name="connsiteY63" fmla="*/ 466498 h 561315"/>
              <a:gd name="connsiteX64" fmla="*/ 576460 w 578738"/>
              <a:gd name="connsiteY64" fmla="*/ 505942 h 561315"/>
              <a:gd name="connsiteX65" fmla="*/ 527095 w 578738"/>
              <a:gd name="connsiteY65" fmla="*/ 560556 h 561315"/>
              <a:gd name="connsiteX66" fmla="*/ 523298 w 578738"/>
              <a:gd name="connsiteY66" fmla="*/ 561315 h 561315"/>
              <a:gd name="connsiteX67" fmla="*/ 224830 w 578738"/>
              <a:gd name="connsiteY67" fmla="*/ 561315 h 561315"/>
              <a:gd name="connsiteX68" fmla="*/ 181541 w 578738"/>
              <a:gd name="connsiteY68" fmla="*/ 518079 h 561315"/>
              <a:gd name="connsiteX69" fmla="*/ 181541 w 578738"/>
              <a:gd name="connsiteY69" fmla="*/ 253350 h 561315"/>
              <a:gd name="connsiteX70" fmla="*/ 222552 w 578738"/>
              <a:gd name="connsiteY70" fmla="*/ 210872 h 561315"/>
              <a:gd name="connsiteX71" fmla="*/ 224830 w 578738"/>
              <a:gd name="connsiteY71" fmla="*/ 210114 h 561315"/>
              <a:gd name="connsiteX72" fmla="*/ 229387 w 578738"/>
              <a:gd name="connsiteY72" fmla="*/ 210114 h 561315"/>
              <a:gd name="connsiteX73" fmla="*/ 237741 w 578738"/>
              <a:gd name="connsiteY73" fmla="*/ 205563 h 561315"/>
              <a:gd name="connsiteX74" fmla="*/ 240779 w 578738"/>
              <a:gd name="connsiteY74" fmla="*/ 198736 h 561315"/>
              <a:gd name="connsiteX75" fmla="*/ 266600 w 578738"/>
              <a:gd name="connsiteY75" fmla="*/ 66751 h 561315"/>
              <a:gd name="connsiteX76" fmla="*/ 266600 w 578738"/>
              <a:gd name="connsiteY76" fmla="*/ 60683 h 561315"/>
              <a:gd name="connsiteX77" fmla="*/ 265841 w 578738"/>
              <a:gd name="connsiteY77" fmla="*/ 55373 h 561315"/>
              <a:gd name="connsiteX78" fmla="*/ 321281 w 578738"/>
              <a:gd name="connsiteY78" fmla="*/ 0 h 56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78738" h="561315">
                <a:moveTo>
                  <a:pt x="35700" y="243554"/>
                </a:moveTo>
                <a:cubicBezTo>
                  <a:pt x="34181" y="243554"/>
                  <a:pt x="30383" y="248104"/>
                  <a:pt x="30383" y="254930"/>
                </a:cubicBezTo>
                <a:lnTo>
                  <a:pt x="30383" y="519604"/>
                </a:lnTo>
                <a:cubicBezTo>
                  <a:pt x="30383" y="526430"/>
                  <a:pt x="34181" y="530980"/>
                  <a:pt x="35700" y="530980"/>
                </a:cubicBezTo>
                <a:lnTo>
                  <a:pt x="132926" y="530980"/>
                </a:lnTo>
                <a:cubicBezTo>
                  <a:pt x="134445" y="530980"/>
                  <a:pt x="138243" y="526430"/>
                  <a:pt x="138243" y="519604"/>
                </a:cubicBezTo>
                <a:lnTo>
                  <a:pt x="138243" y="254930"/>
                </a:lnTo>
                <a:cubicBezTo>
                  <a:pt x="138243" y="248104"/>
                  <a:pt x="134445" y="243554"/>
                  <a:pt x="132926" y="243554"/>
                </a:cubicBezTo>
                <a:close/>
                <a:moveTo>
                  <a:pt x="35700" y="213219"/>
                </a:moveTo>
                <a:lnTo>
                  <a:pt x="132926" y="213219"/>
                </a:lnTo>
                <a:cubicBezTo>
                  <a:pt x="152675" y="213219"/>
                  <a:pt x="168626" y="231420"/>
                  <a:pt x="168626" y="254930"/>
                </a:cubicBezTo>
                <a:lnTo>
                  <a:pt x="168626" y="519604"/>
                </a:lnTo>
                <a:cubicBezTo>
                  <a:pt x="168626" y="542356"/>
                  <a:pt x="152675" y="561315"/>
                  <a:pt x="132926" y="561315"/>
                </a:cubicBezTo>
                <a:lnTo>
                  <a:pt x="35700" y="561315"/>
                </a:lnTo>
                <a:cubicBezTo>
                  <a:pt x="15951" y="561315"/>
                  <a:pt x="0" y="542356"/>
                  <a:pt x="0" y="519604"/>
                </a:cubicBezTo>
                <a:lnTo>
                  <a:pt x="0" y="254930"/>
                </a:lnTo>
                <a:cubicBezTo>
                  <a:pt x="0" y="231420"/>
                  <a:pt x="15951" y="213219"/>
                  <a:pt x="35700" y="213219"/>
                </a:cubicBezTo>
                <a:close/>
                <a:moveTo>
                  <a:pt x="321281" y="30341"/>
                </a:moveTo>
                <a:cubicBezTo>
                  <a:pt x="307611" y="30341"/>
                  <a:pt x="296219" y="41719"/>
                  <a:pt x="296219" y="55373"/>
                </a:cubicBezTo>
                <a:cubicBezTo>
                  <a:pt x="296219" y="56890"/>
                  <a:pt x="296979" y="59166"/>
                  <a:pt x="296979" y="60683"/>
                </a:cubicBezTo>
                <a:cubicBezTo>
                  <a:pt x="297738" y="62200"/>
                  <a:pt x="297738" y="64475"/>
                  <a:pt x="296979" y="65992"/>
                </a:cubicBezTo>
                <a:cubicBezTo>
                  <a:pt x="306852" y="119090"/>
                  <a:pt x="287106" y="174463"/>
                  <a:pt x="268119" y="212389"/>
                </a:cubicBezTo>
                <a:cubicBezTo>
                  <a:pt x="266600" y="215424"/>
                  <a:pt x="265081" y="218458"/>
                  <a:pt x="263563" y="221492"/>
                </a:cubicBezTo>
                <a:cubicBezTo>
                  <a:pt x="263563" y="221492"/>
                  <a:pt x="262803" y="222250"/>
                  <a:pt x="262044" y="223009"/>
                </a:cubicBezTo>
                <a:cubicBezTo>
                  <a:pt x="255209" y="232870"/>
                  <a:pt x="244576" y="238938"/>
                  <a:pt x="232425" y="240455"/>
                </a:cubicBezTo>
                <a:cubicBezTo>
                  <a:pt x="231665" y="240455"/>
                  <a:pt x="230906" y="240455"/>
                  <a:pt x="230146" y="240455"/>
                </a:cubicBezTo>
                <a:lnTo>
                  <a:pt x="225590" y="240455"/>
                </a:lnTo>
                <a:cubicBezTo>
                  <a:pt x="225590" y="241214"/>
                  <a:pt x="224830" y="241214"/>
                  <a:pt x="224071" y="241214"/>
                </a:cubicBezTo>
                <a:cubicBezTo>
                  <a:pt x="217236" y="241214"/>
                  <a:pt x="211919" y="246524"/>
                  <a:pt x="211919" y="253350"/>
                </a:cubicBezTo>
                <a:lnTo>
                  <a:pt x="211919" y="518079"/>
                </a:lnTo>
                <a:cubicBezTo>
                  <a:pt x="211919" y="524905"/>
                  <a:pt x="217995" y="530974"/>
                  <a:pt x="224830" y="530974"/>
                </a:cubicBezTo>
                <a:lnTo>
                  <a:pt x="521019" y="530974"/>
                </a:lnTo>
                <a:cubicBezTo>
                  <a:pt x="521779" y="530974"/>
                  <a:pt x="521779" y="530215"/>
                  <a:pt x="522538" y="530215"/>
                </a:cubicBezTo>
                <a:cubicBezTo>
                  <a:pt x="536208" y="530215"/>
                  <a:pt x="546081" y="518837"/>
                  <a:pt x="546081" y="505942"/>
                </a:cubicBezTo>
                <a:cubicBezTo>
                  <a:pt x="546081" y="493047"/>
                  <a:pt x="536208" y="481669"/>
                  <a:pt x="522538" y="480910"/>
                </a:cubicBezTo>
                <a:cubicBezTo>
                  <a:pt x="514943" y="480910"/>
                  <a:pt x="508108" y="474084"/>
                  <a:pt x="508108" y="465740"/>
                </a:cubicBezTo>
                <a:cubicBezTo>
                  <a:pt x="508108" y="457396"/>
                  <a:pt x="514943" y="450569"/>
                  <a:pt x="523298" y="450569"/>
                </a:cubicBezTo>
                <a:cubicBezTo>
                  <a:pt x="536968" y="450569"/>
                  <a:pt x="548360" y="439191"/>
                  <a:pt x="548360" y="425537"/>
                </a:cubicBezTo>
                <a:cubicBezTo>
                  <a:pt x="548360" y="411884"/>
                  <a:pt x="536968" y="401264"/>
                  <a:pt x="523298" y="401264"/>
                </a:cubicBezTo>
                <a:cubicBezTo>
                  <a:pt x="514943" y="401264"/>
                  <a:pt x="508108" y="394438"/>
                  <a:pt x="508108" y="386094"/>
                </a:cubicBezTo>
                <a:cubicBezTo>
                  <a:pt x="508108" y="377750"/>
                  <a:pt x="514943" y="370923"/>
                  <a:pt x="523298" y="370923"/>
                </a:cubicBezTo>
                <a:cubicBezTo>
                  <a:pt x="536968" y="370923"/>
                  <a:pt x="548360" y="359545"/>
                  <a:pt x="548360" y="345891"/>
                </a:cubicBezTo>
                <a:cubicBezTo>
                  <a:pt x="548360" y="332238"/>
                  <a:pt x="536968" y="320860"/>
                  <a:pt x="523298" y="320860"/>
                </a:cubicBezTo>
                <a:cubicBezTo>
                  <a:pt x="514943" y="320860"/>
                  <a:pt x="508108" y="314033"/>
                  <a:pt x="508108" y="305689"/>
                </a:cubicBezTo>
                <a:cubicBezTo>
                  <a:pt x="508108" y="297345"/>
                  <a:pt x="514943" y="290518"/>
                  <a:pt x="523298" y="290518"/>
                </a:cubicBezTo>
                <a:cubicBezTo>
                  <a:pt x="536968" y="290518"/>
                  <a:pt x="548360" y="279140"/>
                  <a:pt x="548360" y="265487"/>
                </a:cubicBezTo>
                <a:cubicBezTo>
                  <a:pt x="548360" y="251833"/>
                  <a:pt x="536968" y="240455"/>
                  <a:pt x="523298" y="240455"/>
                </a:cubicBezTo>
                <a:lnTo>
                  <a:pt x="373684" y="240455"/>
                </a:lnTo>
                <a:cubicBezTo>
                  <a:pt x="369127" y="240455"/>
                  <a:pt x="363811" y="238180"/>
                  <a:pt x="361533" y="234387"/>
                </a:cubicBezTo>
                <a:cubicBezTo>
                  <a:pt x="358495" y="229836"/>
                  <a:pt x="357735" y="224526"/>
                  <a:pt x="360014" y="219975"/>
                </a:cubicBezTo>
                <a:cubicBezTo>
                  <a:pt x="401784" y="120607"/>
                  <a:pt x="349381" y="50822"/>
                  <a:pt x="343306" y="42478"/>
                </a:cubicBezTo>
                <a:cubicBezTo>
                  <a:pt x="342546" y="42478"/>
                  <a:pt x="341787" y="41719"/>
                  <a:pt x="341787" y="40961"/>
                </a:cubicBezTo>
                <a:cubicBezTo>
                  <a:pt x="336471" y="34134"/>
                  <a:pt x="329635" y="30341"/>
                  <a:pt x="321281" y="30341"/>
                </a:cubicBezTo>
                <a:close/>
                <a:moveTo>
                  <a:pt x="321281" y="0"/>
                </a:moveTo>
                <a:cubicBezTo>
                  <a:pt x="338749" y="0"/>
                  <a:pt x="354698" y="8344"/>
                  <a:pt x="365330" y="21997"/>
                </a:cubicBezTo>
                <a:cubicBezTo>
                  <a:pt x="368368" y="25032"/>
                  <a:pt x="431403" y="99368"/>
                  <a:pt x="395708" y="210114"/>
                </a:cubicBezTo>
                <a:lnTo>
                  <a:pt x="523298" y="210114"/>
                </a:lnTo>
                <a:cubicBezTo>
                  <a:pt x="538487" y="210114"/>
                  <a:pt x="552157" y="216182"/>
                  <a:pt x="562789" y="226802"/>
                </a:cubicBezTo>
                <a:cubicBezTo>
                  <a:pt x="572662" y="237421"/>
                  <a:pt x="578738" y="251075"/>
                  <a:pt x="578738" y="265487"/>
                </a:cubicBezTo>
                <a:cubicBezTo>
                  <a:pt x="578738" y="281416"/>
                  <a:pt x="571903" y="295828"/>
                  <a:pt x="561270" y="305689"/>
                </a:cubicBezTo>
                <a:cubicBezTo>
                  <a:pt x="571903" y="315550"/>
                  <a:pt x="578738" y="329962"/>
                  <a:pt x="578738" y="345891"/>
                </a:cubicBezTo>
                <a:cubicBezTo>
                  <a:pt x="578738" y="361821"/>
                  <a:pt x="571903" y="375474"/>
                  <a:pt x="561270" y="386094"/>
                </a:cubicBezTo>
                <a:cubicBezTo>
                  <a:pt x="571903" y="395955"/>
                  <a:pt x="578738" y="410367"/>
                  <a:pt x="578738" y="425537"/>
                </a:cubicBezTo>
                <a:cubicBezTo>
                  <a:pt x="578738" y="442225"/>
                  <a:pt x="571903" y="456637"/>
                  <a:pt x="560511" y="466498"/>
                </a:cubicBezTo>
                <a:cubicBezTo>
                  <a:pt x="570384" y="477118"/>
                  <a:pt x="576460" y="490771"/>
                  <a:pt x="576460" y="505942"/>
                </a:cubicBezTo>
                <a:cubicBezTo>
                  <a:pt x="576460" y="534008"/>
                  <a:pt x="555195" y="557522"/>
                  <a:pt x="527095" y="560556"/>
                </a:cubicBezTo>
                <a:cubicBezTo>
                  <a:pt x="525576" y="560556"/>
                  <a:pt x="524816" y="561315"/>
                  <a:pt x="523298" y="561315"/>
                </a:cubicBezTo>
                <a:lnTo>
                  <a:pt x="224830" y="561315"/>
                </a:lnTo>
                <a:cubicBezTo>
                  <a:pt x="201287" y="561315"/>
                  <a:pt x="181541" y="541593"/>
                  <a:pt x="181541" y="518079"/>
                </a:cubicBezTo>
                <a:lnTo>
                  <a:pt x="181541" y="253350"/>
                </a:lnTo>
                <a:cubicBezTo>
                  <a:pt x="181541" y="230594"/>
                  <a:pt x="199768" y="211631"/>
                  <a:pt x="222552" y="210872"/>
                </a:cubicBezTo>
                <a:cubicBezTo>
                  <a:pt x="223311" y="210872"/>
                  <a:pt x="224071" y="210114"/>
                  <a:pt x="224830" y="210114"/>
                </a:cubicBezTo>
                <a:lnTo>
                  <a:pt x="229387" y="210114"/>
                </a:lnTo>
                <a:cubicBezTo>
                  <a:pt x="232425" y="210114"/>
                  <a:pt x="235463" y="208597"/>
                  <a:pt x="237741" y="205563"/>
                </a:cubicBezTo>
                <a:cubicBezTo>
                  <a:pt x="238500" y="203287"/>
                  <a:pt x="240019" y="201011"/>
                  <a:pt x="240779" y="198736"/>
                </a:cubicBezTo>
                <a:cubicBezTo>
                  <a:pt x="255209" y="170670"/>
                  <a:pt x="277233" y="115297"/>
                  <a:pt x="266600" y="66751"/>
                </a:cubicBezTo>
                <a:cubicBezTo>
                  <a:pt x="265841" y="65234"/>
                  <a:pt x="265841" y="62958"/>
                  <a:pt x="266600" y="60683"/>
                </a:cubicBezTo>
                <a:cubicBezTo>
                  <a:pt x="265841" y="59166"/>
                  <a:pt x="265841" y="56890"/>
                  <a:pt x="265841" y="55373"/>
                </a:cubicBezTo>
                <a:cubicBezTo>
                  <a:pt x="265841" y="25032"/>
                  <a:pt x="290903" y="0"/>
                  <a:pt x="3212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 dirty="0"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27246" y="627063"/>
            <a:ext cx="2325631" cy="504825"/>
            <a:chOff x="10361" y="2098"/>
            <a:chExt cx="3498" cy="1060"/>
          </a:xfrm>
        </p:grpSpPr>
        <p:sp>
          <p:nvSpPr>
            <p:cNvPr id="12" name="Freeform 6"/>
            <p:cNvSpPr/>
            <p:nvPr/>
          </p:nvSpPr>
          <p:spPr bwMode="auto">
            <a:xfrm>
              <a:off x="10361" y="2098"/>
              <a:ext cx="1248" cy="1060"/>
            </a:xfrm>
            <a:custGeom>
              <a:avLst/>
              <a:gdLst>
                <a:gd name="T0" fmla="*/ 66 w 273"/>
                <a:gd name="T1" fmla="*/ 0 h 232"/>
                <a:gd name="T2" fmla="*/ 32 w 273"/>
                <a:gd name="T3" fmla="*/ 17 h 232"/>
                <a:gd name="T4" fmla="*/ 0 w 273"/>
                <a:gd name="T5" fmla="*/ 61 h 232"/>
                <a:gd name="T6" fmla="*/ 0 w 273"/>
                <a:gd name="T7" fmla="*/ 61 h 232"/>
                <a:gd name="T8" fmla="*/ 0 w 273"/>
                <a:gd name="T9" fmla="*/ 171 h 232"/>
                <a:gd name="T10" fmla="*/ 32 w 273"/>
                <a:gd name="T11" fmla="*/ 215 h 232"/>
                <a:gd name="T12" fmla="*/ 66 w 273"/>
                <a:gd name="T13" fmla="*/ 232 h 232"/>
                <a:gd name="T14" fmla="*/ 273 w 273"/>
                <a:gd name="T15" fmla="*/ 232 h 232"/>
                <a:gd name="T16" fmla="*/ 273 w 273"/>
                <a:gd name="T17" fmla="*/ 0 h 232"/>
                <a:gd name="T18" fmla="*/ 66 w 273"/>
                <a:gd name="T1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232">
                  <a:moveTo>
                    <a:pt x="66" y="0"/>
                  </a:moveTo>
                  <a:cubicBezTo>
                    <a:pt x="52" y="0"/>
                    <a:pt x="40" y="7"/>
                    <a:pt x="32" y="1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7" y="93"/>
                    <a:pt x="27" y="139"/>
                    <a:pt x="0" y="171"/>
                  </a:cubicBezTo>
                  <a:cubicBezTo>
                    <a:pt x="32" y="215"/>
                    <a:pt x="32" y="215"/>
                    <a:pt x="32" y="215"/>
                  </a:cubicBezTo>
                  <a:cubicBezTo>
                    <a:pt x="40" y="226"/>
                    <a:pt x="52" y="232"/>
                    <a:pt x="66" y="232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3" y="0"/>
                    <a:pt x="273" y="0"/>
                    <a:pt x="273" y="0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350" dirty="0">
                <a:cs typeface="+mn-ea"/>
                <a:sym typeface="+mn-lt"/>
              </a:endParaRPr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11307" y="2098"/>
              <a:ext cx="2409" cy="1060"/>
            </a:xfrm>
            <a:custGeom>
              <a:avLst/>
              <a:gdLst>
                <a:gd name="T0" fmla="*/ 440 w 483"/>
                <a:gd name="T1" fmla="*/ 0 h 232"/>
                <a:gd name="T2" fmla="*/ 0 w 483"/>
                <a:gd name="T3" fmla="*/ 0 h 232"/>
                <a:gd name="T4" fmla="*/ 0 w 483"/>
                <a:gd name="T5" fmla="*/ 232 h 232"/>
                <a:gd name="T6" fmla="*/ 440 w 483"/>
                <a:gd name="T7" fmla="*/ 232 h 232"/>
                <a:gd name="T8" fmla="*/ 483 w 483"/>
                <a:gd name="T9" fmla="*/ 190 h 232"/>
                <a:gd name="T10" fmla="*/ 483 w 483"/>
                <a:gd name="T11" fmla="*/ 43 h 232"/>
                <a:gd name="T12" fmla="*/ 440 w 483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3" h="232">
                  <a:moveTo>
                    <a:pt x="4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440" y="232"/>
                    <a:pt x="440" y="232"/>
                    <a:pt x="440" y="232"/>
                  </a:cubicBezTo>
                  <a:cubicBezTo>
                    <a:pt x="464" y="232"/>
                    <a:pt x="483" y="213"/>
                    <a:pt x="483" y="190"/>
                  </a:cubicBezTo>
                  <a:cubicBezTo>
                    <a:pt x="483" y="43"/>
                    <a:pt x="483" y="43"/>
                    <a:pt x="483" y="43"/>
                  </a:cubicBezTo>
                  <a:cubicBezTo>
                    <a:pt x="483" y="19"/>
                    <a:pt x="464" y="0"/>
                    <a:pt x="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350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21" name="文本框 7"/>
            <p:cNvSpPr txBox="1"/>
            <p:nvPr/>
          </p:nvSpPr>
          <p:spPr bwMode="auto">
            <a:xfrm>
              <a:off x="11229" y="2321"/>
              <a:ext cx="2630" cy="67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00" b="1" kern="0" dirty="0">
                  <a:solidFill>
                    <a:schemeClr val="bg1"/>
                  </a:solidFill>
                  <a:cs typeface="+mn-ea"/>
                  <a:sym typeface="+mn-lt"/>
                </a:rPr>
                <a:t>Different Cables</a:t>
              </a:r>
              <a:endParaRPr lang="en-US" altLang="zh-CN" sz="1500" b="1" kern="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椭圆 67"/>
            <p:cNvSpPr/>
            <p:nvPr/>
          </p:nvSpPr>
          <p:spPr>
            <a:xfrm>
              <a:off x="10672" y="2362"/>
              <a:ext cx="395" cy="593"/>
            </a:xfrm>
            <a:custGeom>
              <a:avLst/>
              <a:gdLst>
                <a:gd name="connsiteX0" fmla="*/ 35700 w 578738"/>
                <a:gd name="connsiteY0" fmla="*/ 243554 h 561315"/>
                <a:gd name="connsiteX1" fmla="*/ 30383 w 578738"/>
                <a:gd name="connsiteY1" fmla="*/ 254930 h 561315"/>
                <a:gd name="connsiteX2" fmla="*/ 30383 w 578738"/>
                <a:gd name="connsiteY2" fmla="*/ 519604 h 561315"/>
                <a:gd name="connsiteX3" fmla="*/ 35700 w 578738"/>
                <a:gd name="connsiteY3" fmla="*/ 530980 h 561315"/>
                <a:gd name="connsiteX4" fmla="*/ 132926 w 578738"/>
                <a:gd name="connsiteY4" fmla="*/ 530980 h 561315"/>
                <a:gd name="connsiteX5" fmla="*/ 138243 w 578738"/>
                <a:gd name="connsiteY5" fmla="*/ 519604 h 561315"/>
                <a:gd name="connsiteX6" fmla="*/ 138243 w 578738"/>
                <a:gd name="connsiteY6" fmla="*/ 254930 h 561315"/>
                <a:gd name="connsiteX7" fmla="*/ 132926 w 578738"/>
                <a:gd name="connsiteY7" fmla="*/ 243554 h 561315"/>
                <a:gd name="connsiteX8" fmla="*/ 35700 w 578738"/>
                <a:gd name="connsiteY8" fmla="*/ 213219 h 561315"/>
                <a:gd name="connsiteX9" fmla="*/ 132926 w 578738"/>
                <a:gd name="connsiteY9" fmla="*/ 213219 h 561315"/>
                <a:gd name="connsiteX10" fmla="*/ 168626 w 578738"/>
                <a:gd name="connsiteY10" fmla="*/ 254930 h 561315"/>
                <a:gd name="connsiteX11" fmla="*/ 168626 w 578738"/>
                <a:gd name="connsiteY11" fmla="*/ 519604 h 561315"/>
                <a:gd name="connsiteX12" fmla="*/ 132926 w 578738"/>
                <a:gd name="connsiteY12" fmla="*/ 561315 h 561315"/>
                <a:gd name="connsiteX13" fmla="*/ 35700 w 578738"/>
                <a:gd name="connsiteY13" fmla="*/ 561315 h 561315"/>
                <a:gd name="connsiteX14" fmla="*/ 0 w 578738"/>
                <a:gd name="connsiteY14" fmla="*/ 519604 h 561315"/>
                <a:gd name="connsiteX15" fmla="*/ 0 w 578738"/>
                <a:gd name="connsiteY15" fmla="*/ 254930 h 561315"/>
                <a:gd name="connsiteX16" fmla="*/ 35700 w 578738"/>
                <a:gd name="connsiteY16" fmla="*/ 213219 h 561315"/>
                <a:gd name="connsiteX17" fmla="*/ 321281 w 578738"/>
                <a:gd name="connsiteY17" fmla="*/ 30341 h 561315"/>
                <a:gd name="connsiteX18" fmla="*/ 296219 w 578738"/>
                <a:gd name="connsiteY18" fmla="*/ 55373 h 561315"/>
                <a:gd name="connsiteX19" fmla="*/ 296979 w 578738"/>
                <a:gd name="connsiteY19" fmla="*/ 60683 h 561315"/>
                <a:gd name="connsiteX20" fmla="*/ 296979 w 578738"/>
                <a:gd name="connsiteY20" fmla="*/ 65992 h 561315"/>
                <a:gd name="connsiteX21" fmla="*/ 268119 w 578738"/>
                <a:gd name="connsiteY21" fmla="*/ 212389 h 561315"/>
                <a:gd name="connsiteX22" fmla="*/ 263563 w 578738"/>
                <a:gd name="connsiteY22" fmla="*/ 221492 h 561315"/>
                <a:gd name="connsiteX23" fmla="*/ 262044 w 578738"/>
                <a:gd name="connsiteY23" fmla="*/ 223009 h 561315"/>
                <a:gd name="connsiteX24" fmla="*/ 232425 w 578738"/>
                <a:gd name="connsiteY24" fmla="*/ 240455 h 561315"/>
                <a:gd name="connsiteX25" fmla="*/ 230146 w 578738"/>
                <a:gd name="connsiteY25" fmla="*/ 240455 h 561315"/>
                <a:gd name="connsiteX26" fmla="*/ 225590 w 578738"/>
                <a:gd name="connsiteY26" fmla="*/ 240455 h 561315"/>
                <a:gd name="connsiteX27" fmla="*/ 224071 w 578738"/>
                <a:gd name="connsiteY27" fmla="*/ 241214 h 561315"/>
                <a:gd name="connsiteX28" fmla="*/ 211919 w 578738"/>
                <a:gd name="connsiteY28" fmla="*/ 253350 h 561315"/>
                <a:gd name="connsiteX29" fmla="*/ 211919 w 578738"/>
                <a:gd name="connsiteY29" fmla="*/ 518079 h 561315"/>
                <a:gd name="connsiteX30" fmla="*/ 224830 w 578738"/>
                <a:gd name="connsiteY30" fmla="*/ 530974 h 561315"/>
                <a:gd name="connsiteX31" fmla="*/ 521019 w 578738"/>
                <a:gd name="connsiteY31" fmla="*/ 530974 h 561315"/>
                <a:gd name="connsiteX32" fmla="*/ 522538 w 578738"/>
                <a:gd name="connsiteY32" fmla="*/ 530215 h 561315"/>
                <a:gd name="connsiteX33" fmla="*/ 546081 w 578738"/>
                <a:gd name="connsiteY33" fmla="*/ 505942 h 561315"/>
                <a:gd name="connsiteX34" fmla="*/ 522538 w 578738"/>
                <a:gd name="connsiteY34" fmla="*/ 480910 h 561315"/>
                <a:gd name="connsiteX35" fmla="*/ 508108 w 578738"/>
                <a:gd name="connsiteY35" fmla="*/ 465740 h 561315"/>
                <a:gd name="connsiteX36" fmla="*/ 523298 w 578738"/>
                <a:gd name="connsiteY36" fmla="*/ 450569 h 561315"/>
                <a:gd name="connsiteX37" fmla="*/ 548360 w 578738"/>
                <a:gd name="connsiteY37" fmla="*/ 425537 h 561315"/>
                <a:gd name="connsiteX38" fmla="*/ 523298 w 578738"/>
                <a:gd name="connsiteY38" fmla="*/ 401264 h 561315"/>
                <a:gd name="connsiteX39" fmla="*/ 508108 w 578738"/>
                <a:gd name="connsiteY39" fmla="*/ 386094 h 561315"/>
                <a:gd name="connsiteX40" fmla="*/ 523298 w 578738"/>
                <a:gd name="connsiteY40" fmla="*/ 370923 h 561315"/>
                <a:gd name="connsiteX41" fmla="*/ 548360 w 578738"/>
                <a:gd name="connsiteY41" fmla="*/ 345891 h 561315"/>
                <a:gd name="connsiteX42" fmla="*/ 523298 w 578738"/>
                <a:gd name="connsiteY42" fmla="*/ 320860 h 561315"/>
                <a:gd name="connsiteX43" fmla="*/ 508108 w 578738"/>
                <a:gd name="connsiteY43" fmla="*/ 305689 h 561315"/>
                <a:gd name="connsiteX44" fmla="*/ 523298 w 578738"/>
                <a:gd name="connsiteY44" fmla="*/ 290518 h 561315"/>
                <a:gd name="connsiteX45" fmla="*/ 548360 w 578738"/>
                <a:gd name="connsiteY45" fmla="*/ 265487 h 561315"/>
                <a:gd name="connsiteX46" fmla="*/ 523298 w 578738"/>
                <a:gd name="connsiteY46" fmla="*/ 240455 h 561315"/>
                <a:gd name="connsiteX47" fmla="*/ 373684 w 578738"/>
                <a:gd name="connsiteY47" fmla="*/ 240455 h 561315"/>
                <a:gd name="connsiteX48" fmla="*/ 361533 w 578738"/>
                <a:gd name="connsiteY48" fmla="*/ 234387 h 561315"/>
                <a:gd name="connsiteX49" fmla="*/ 360014 w 578738"/>
                <a:gd name="connsiteY49" fmla="*/ 219975 h 561315"/>
                <a:gd name="connsiteX50" fmla="*/ 343306 w 578738"/>
                <a:gd name="connsiteY50" fmla="*/ 42478 h 561315"/>
                <a:gd name="connsiteX51" fmla="*/ 341787 w 578738"/>
                <a:gd name="connsiteY51" fmla="*/ 40961 h 561315"/>
                <a:gd name="connsiteX52" fmla="*/ 321281 w 578738"/>
                <a:gd name="connsiteY52" fmla="*/ 30341 h 561315"/>
                <a:gd name="connsiteX53" fmla="*/ 321281 w 578738"/>
                <a:gd name="connsiteY53" fmla="*/ 0 h 561315"/>
                <a:gd name="connsiteX54" fmla="*/ 365330 w 578738"/>
                <a:gd name="connsiteY54" fmla="*/ 21997 h 561315"/>
                <a:gd name="connsiteX55" fmla="*/ 395708 w 578738"/>
                <a:gd name="connsiteY55" fmla="*/ 210114 h 561315"/>
                <a:gd name="connsiteX56" fmla="*/ 523298 w 578738"/>
                <a:gd name="connsiteY56" fmla="*/ 210114 h 561315"/>
                <a:gd name="connsiteX57" fmla="*/ 562789 w 578738"/>
                <a:gd name="connsiteY57" fmla="*/ 226802 h 561315"/>
                <a:gd name="connsiteX58" fmla="*/ 578738 w 578738"/>
                <a:gd name="connsiteY58" fmla="*/ 265487 h 561315"/>
                <a:gd name="connsiteX59" fmla="*/ 561270 w 578738"/>
                <a:gd name="connsiteY59" fmla="*/ 305689 h 561315"/>
                <a:gd name="connsiteX60" fmla="*/ 578738 w 578738"/>
                <a:gd name="connsiteY60" fmla="*/ 345891 h 561315"/>
                <a:gd name="connsiteX61" fmla="*/ 561270 w 578738"/>
                <a:gd name="connsiteY61" fmla="*/ 386094 h 561315"/>
                <a:gd name="connsiteX62" fmla="*/ 578738 w 578738"/>
                <a:gd name="connsiteY62" fmla="*/ 425537 h 561315"/>
                <a:gd name="connsiteX63" fmla="*/ 560511 w 578738"/>
                <a:gd name="connsiteY63" fmla="*/ 466498 h 561315"/>
                <a:gd name="connsiteX64" fmla="*/ 576460 w 578738"/>
                <a:gd name="connsiteY64" fmla="*/ 505942 h 561315"/>
                <a:gd name="connsiteX65" fmla="*/ 527095 w 578738"/>
                <a:gd name="connsiteY65" fmla="*/ 560556 h 561315"/>
                <a:gd name="connsiteX66" fmla="*/ 523298 w 578738"/>
                <a:gd name="connsiteY66" fmla="*/ 561315 h 561315"/>
                <a:gd name="connsiteX67" fmla="*/ 224830 w 578738"/>
                <a:gd name="connsiteY67" fmla="*/ 561315 h 561315"/>
                <a:gd name="connsiteX68" fmla="*/ 181541 w 578738"/>
                <a:gd name="connsiteY68" fmla="*/ 518079 h 561315"/>
                <a:gd name="connsiteX69" fmla="*/ 181541 w 578738"/>
                <a:gd name="connsiteY69" fmla="*/ 253350 h 561315"/>
                <a:gd name="connsiteX70" fmla="*/ 222552 w 578738"/>
                <a:gd name="connsiteY70" fmla="*/ 210872 h 561315"/>
                <a:gd name="connsiteX71" fmla="*/ 224830 w 578738"/>
                <a:gd name="connsiteY71" fmla="*/ 210114 h 561315"/>
                <a:gd name="connsiteX72" fmla="*/ 229387 w 578738"/>
                <a:gd name="connsiteY72" fmla="*/ 210114 h 561315"/>
                <a:gd name="connsiteX73" fmla="*/ 237741 w 578738"/>
                <a:gd name="connsiteY73" fmla="*/ 205563 h 561315"/>
                <a:gd name="connsiteX74" fmla="*/ 240779 w 578738"/>
                <a:gd name="connsiteY74" fmla="*/ 198736 h 561315"/>
                <a:gd name="connsiteX75" fmla="*/ 266600 w 578738"/>
                <a:gd name="connsiteY75" fmla="*/ 66751 h 561315"/>
                <a:gd name="connsiteX76" fmla="*/ 266600 w 578738"/>
                <a:gd name="connsiteY76" fmla="*/ 60683 h 561315"/>
                <a:gd name="connsiteX77" fmla="*/ 265841 w 578738"/>
                <a:gd name="connsiteY77" fmla="*/ 55373 h 561315"/>
                <a:gd name="connsiteX78" fmla="*/ 321281 w 578738"/>
                <a:gd name="connsiteY78" fmla="*/ 0 h 56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78738" h="561315">
                  <a:moveTo>
                    <a:pt x="35700" y="243554"/>
                  </a:moveTo>
                  <a:cubicBezTo>
                    <a:pt x="34181" y="243554"/>
                    <a:pt x="30383" y="248104"/>
                    <a:pt x="30383" y="254930"/>
                  </a:cubicBezTo>
                  <a:lnTo>
                    <a:pt x="30383" y="519604"/>
                  </a:lnTo>
                  <a:cubicBezTo>
                    <a:pt x="30383" y="526430"/>
                    <a:pt x="34181" y="530980"/>
                    <a:pt x="35700" y="530980"/>
                  </a:cubicBezTo>
                  <a:lnTo>
                    <a:pt x="132926" y="530980"/>
                  </a:lnTo>
                  <a:cubicBezTo>
                    <a:pt x="134445" y="530980"/>
                    <a:pt x="138243" y="526430"/>
                    <a:pt x="138243" y="519604"/>
                  </a:cubicBezTo>
                  <a:lnTo>
                    <a:pt x="138243" y="254930"/>
                  </a:lnTo>
                  <a:cubicBezTo>
                    <a:pt x="138243" y="248104"/>
                    <a:pt x="134445" y="243554"/>
                    <a:pt x="132926" y="243554"/>
                  </a:cubicBezTo>
                  <a:close/>
                  <a:moveTo>
                    <a:pt x="35700" y="213219"/>
                  </a:moveTo>
                  <a:lnTo>
                    <a:pt x="132926" y="213219"/>
                  </a:lnTo>
                  <a:cubicBezTo>
                    <a:pt x="152675" y="213219"/>
                    <a:pt x="168626" y="231420"/>
                    <a:pt x="168626" y="254930"/>
                  </a:cubicBezTo>
                  <a:lnTo>
                    <a:pt x="168626" y="519604"/>
                  </a:lnTo>
                  <a:cubicBezTo>
                    <a:pt x="168626" y="542356"/>
                    <a:pt x="152675" y="561315"/>
                    <a:pt x="132926" y="561315"/>
                  </a:cubicBezTo>
                  <a:lnTo>
                    <a:pt x="35700" y="561315"/>
                  </a:lnTo>
                  <a:cubicBezTo>
                    <a:pt x="15951" y="561315"/>
                    <a:pt x="0" y="542356"/>
                    <a:pt x="0" y="519604"/>
                  </a:cubicBezTo>
                  <a:lnTo>
                    <a:pt x="0" y="254930"/>
                  </a:lnTo>
                  <a:cubicBezTo>
                    <a:pt x="0" y="231420"/>
                    <a:pt x="15951" y="213219"/>
                    <a:pt x="35700" y="213219"/>
                  </a:cubicBezTo>
                  <a:close/>
                  <a:moveTo>
                    <a:pt x="321281" y="30341"/>
                  </a:moveTo>
                  <a:cubicBezTo>
                    <a:pt x="307611" y="30341"/>
                    <a:pt x="296219" y="41719"/>
                    <a:pt x="296219" y="55373"/>
                  </a:cubicBezTo>
                  <a:cubicBezTo>
                    <a:pt x="296219" y="56890"/>
                    <a:pt x="296979" y="59166"/>
                    <a:pt x="296979" y="60683"/>
                  </a:cubicBezTo>
                  <a:cubicBezTo>
                    <a:pt x="297738" y="62200"/>
                    <a:pt x="297738" y="64475"/>
                    <a:pt x="296979" y="65992"/>
                  </a:cubicBezTo>
                  <a:cubicBezTo>
                    <a:pt x="306852" y="119090"/>
                    <a:pt x="287106" y="174463"/>
                    <a:pt x="268119" y="212389"/>
                  </a:cubicBezTo>
                  <a:cubicBezTo>
                    <a:pt x="266600" y="215424"/>
                    <a:pt x="265081" y="218458"/>
                    <a:pt x="263563" y="221492"/>
                  </a:cubicBezTo>
                  <a:cubicBezTo>
                    <a:pt x="263563" y="221492"/>
                    <a:pt x="262803" y="222250"/>
                    <a:pt x="262044" y="223009"/>
                  </a:cubicBezTo>
                  <a:cubicBezTo>
                    <a:pt x="255209" y="232870"/>
                    <a:pt x="244576" y="238938"/>
                    <a:pt x="232425" y="240455"/>
                  </a:cubicBezTo>
                  <a:cubicBezTo>
                    <a:pt x="231665" y="240455"/>
                    <a:pt x="230906" y="240455"/>
                    <a:pt x="230146" y="240455"/>
                  </a:cubicBezTo>
                  <a:lnTo>
                    <a:pt x="225590" y="240455"/>
                  </a:lnTo>
                  <a:cubicBezTo>
                    <a:pt x="225590" y="241214"/>
                    <a:pt x="224830" y="241214"/>
                    <a:pt x="224071" y="241214"/>
                  </a:cubicBezTo>
                  <a:cubicBezTo>
                    <a:pt x="217236" y="241214"/>
                    <a:pt x="211919" y="246524"/>
                    <a:pt x="211919" y="253350"/>
                  </a:cubicBezTo>
                  <a:lnTo>
                    <a:pt x="211919" y="518079"/>
                  </a:lnTo>
                  <a:cubicBezTo>
                    <a:pt x="211919" y="524905"/>
                    <a:pt x="217995" y="530974"/>
                    <a:pt x="224830" y="530974"/>
                  </a:cubicBezTo>
                  <a:lnTo>
                    <a:pt x="521019" y="530974"/>
                  </a:lnTo>
                  <a:cubicBezTo>
                    <a:pt x="521779" y="530974"/>
                    <a:pt x="521779" y="530215"/>
                    <a:pt x="522538" y="530215"/>
                  </a:cubicBezTo>
                  <a:cubicBezTo>
                    <a:pt x="536208" y="530215"/>
                    <a:pt x="546081" y="518837"/>
                    <a:pt x="546081" y="505942"/>
                  </a:cubicBezTo>
                  <a:cubicBezTo>
                    <a:pt x="546081" y="493047"/>
                    <a:pt x="536208" y="481669"/>
                    <a:pt x="522538" y="480910"/>
                  </a:cubicBezTo>
                  <a:cubicBezTo>
                    <a:pt x="514943" y="480910"/>
                    <a:pt x="508108" y="474084"/>
                    <a:pt x="508108" y="465740"/>
                  </a:cubicBezTo>
                  <a:cubicBezTo>
                    <a:pt x="508108" y="457396"/>
                    <a:pt x="514943" y="450569"/>
                    <a:pt x="523298" y="450569"/>
                  </a:cubicBezTo>
                  <a:cubicBezTo>
                    <a:pt x="536968" y="450569"/>
                    <a:pt x="548360" y="439191"/>
                    <a:pt x="548360" y="425537"/>
                  </a:cubicBezTo>
                  <a:cubicBezTo>
                    <a:pt x="548360" y="411884"/>
                    <a:pt x="536968" y="401264"/>
                    <a:pt x="523298" y="401264"/>
                  </a:cubicBezTo>
                  <a:cubicBezTo>
                    <a:pt x="514943" y="401264"/>
                    <a:pt x="508108" y="394438"/>
                    <a:pt x="508108" y="386094"/>
                  </a:cubicBezTo>
                  <a:cubicBezTo>
                    <a:pt x="508108" y="377750"/>
                    <a:pt x="514943" y="370923"/>
                    <a:pt x="523298" y="370923"/>
                  </a:cubicBezTo>
                  <a:cubicBezTo>
                    <a:pt x="536968" y="370923"/>
                    <a:pt x="548360" y="359545"/>
                    <a:pt x="548360" y="345891"/>
                  </a:cubicBezTo>
                  <a:cubicBezTo>
                    <a:pt x="548360" y="332238"/>
                    <a:pt x="536968" y="320860"/>
                    <a:pt x="523298" y="320860"/>
                  </a:cubicBezTo>
                  <a:cubicBezTo>
                    <a:pt x="514943" y="320860"/>
                    <a:pt x="508108" y="314033"/>
                    <a:pt x="508108" y="305689"/>
                  </a:cubicBezTo>
                  <a:cubicBezTo>
                    <a:pt x="508108" y="297345"/>
                    <a:pt x="514943" y="290518"/>
                    <a:pt x="523298" y="290518"/>
                  </a:cubicBezTo>
                  <a:cubicBezTo>
                    <a:pt x="536968" y="290518"/>
                    <a:pt x="548360" y="279140"/>
                    <a:pt x="548360" y="265487"/>
                  </a:cubicBezTo>
                  <a:cubicBezTo>
                    <a:pt x="548360" y="251833"/>
                    <a:pt x="536968" y="240455"/>
                    <a:pt x="523298" y="240455"/>
                  </a:cubicBezTo>
                  <a:lnTo>
                    <a:pt x="373684" y="240455"/>
                  </a:lnTo>
                  <a:cubicBezTo>
                    <a:pt x="369127" y="240455"/>
                    <a:pt x="363811" y="238180"/>
                    <a:pt x="361533" y="234387"/>
                  </a:cubicBezTo>
                  <a:cubicBezTo>
                    <a:pt x="358495" y="229836"/>
                    <a:pt x="357735" y="224526"/>
                    <a:pt x="360014" y="219975"/>
                  </a:cubicBezTo>
                  <a:cubicBezTo>
                    <a:pt x="401784" y="120607"/>
                    <a:pt x="349381" y="50822"/>
                    <a:pt x="343306" y="42478"/>
                  </a:cubicBezTo>
                  <a:cubicBezTo>
                    <a:pt x="342546" y="42478"/>
                    <a:pt x="341787" y="41719"/>
                    <a:pt x="341787" y="40961"/>
                  </a:cubicBezTo>
                  <a:cubicBezTo>
                    <a:pt x="336471" y="34134"/>
                    <a:pt x="329635" y="30341"/>
                    <a:pt x="321281" y="30341"/>
                  </a:cubicBezTo>
                  <a:close/>
                  <a:moveTo>
                    <a:pt x="321281" y="0"/>
                  </a:moveTo>
                  <a:cubicBezTo>
                    <a:pt x="338749" y="0"/>
                    <a:pt x="354698" y="8344"/>
                    <a:pt x="365330" y="21997"/>
                  </a:cubicBezTo>
                  <a:cubicBezTo>
                    <a:pt x="368368" y="25032"/>
                    <a:pt x="431403" y="99368"/>
                    <a:pt x="395708" y="210114"/>
                  </a:cubicBezTo>
                  <a:lnTo>
                    <a:pt x="523298" y="210114"/>
                  </a:lnTo>
                  <a:cubicBezTo>
                    <a:pt x="538487" y="210114"/>
                    <a:pt x="552157" y="216182"/>
                    <a:pt x="562789" y="226802"/>
                  </a:cubicBezTo>
                  <a:cubicBezTo>
                    <a:pt x="572662" y="237421"/>
                    <a:pt x="578738" y="251075"/>
                    <a:pt x="578738" y="265487"/>
                  </a:cubicBezTo>
                  <a:cubicBezTo>
                    <a:pt x="578738" y="281416"/>
                    <a:pt x="571903" y="295828"/>
                    <a:pt x="561270" y="305689"/>
                  </a:cubicBezTo>
                  <a:cubicBezTo>
                    <a:pt x="571903" y="315550"/>
                    <a:pt x="578738" y="329962"/>
                    <a:pt x="578738" y="345891"/>
                  </a:cubicBezTo>
                  <a:cubicBezTo>
                    <a:pt x="578738" y="361821"/>
                    <a:pt x="571903" y="375474"/>
                    <a:pt x="561270" y="386094"/>
                  </a:cubicBezTo>
                  <a:cubicBezTo>
                    <a:pt x="571903" y="395955"/>
                    <a:pt x="578738" y="410367"/>
                    <a:pt x="578738" y="425537"/>
                  </a:cubicBezTo>
                  <a:cubicBezTo>
                    <a:pt x="578738" y="442225"/>
                    <a:pt x="571903" y="456637"/>
                    <a:pt x="560511" y="466498"/>
                  </a:cubicBezTo>
                  <a:cubicBezTo>
                    <a:pt x="570384" y="477118"/>
                    <a:pt x="576460" y="490771"/>
                    <a:pt x="576460" y="505942"/>
                  </a:cubicBezTo>
                  <a:cubicBezTo>
                    <a:pt x="576460" y="534008"/>
                    <a:pt x="555195" y="557522"/>
                    <a:pt x="527095" y="560556"/>
                  </a:cubicBezTo>
                  <a:cubicBezTo>
                    <a:pt x="525576" y="560556"/>
                    <a:pt x="524816" y="561315"/>
                    <a:pt x="523298" y="561315"/>
                  </a:cubicBezTo>
                  <a:lnTo>
                    <a:pt x="224830" y="561315"/>
                  </a:lnTo>
                  <a:cubicBezTo>
                    <a:pt x="201287" y="561315"/>
                    <a:pt x="181541" y="541593"/>
                    <a:pt x="181541" y="518079"/>
                  </a:cubicBezTo>
                  <a:lnTo>
                    <a:pt x="181541" y="253350"/>
                  </a:lnTo>
                  <a:cubicBezTo>
                    <a:pt x="181541" y="230594"/>
                    <a:pt x="199768" y="211631"/>
                    <a:pt x="222552" y="210872"/>
                  </a:cubicBezTo>
                  <a:cubicBezTo>
                    <a:pt x="223311" y="210872"/>
                    <a:pt x="224071" y="210114"/>
                    <a:pt x="224830" y="210114"/>
                  </a:cubicBezTo>
                  <a:lnTo>
                    <a:pt x="229387" y="210114"/>
                  </a:lnTo>
                  <a:cubicBezTo>
                    <a:pt x="232425" y="210114"/>
                    <a:pt x="235463" y="208597"/>
                    <a:pt x="237741" y="205563"/>
                  </a:cubicBezTo>
                  <a:cubicBezTo>
                    <a:pt x="238500" y="203287"/>
                    <a:pt x="240019" y="201011"/>
                    <a:pt x="240779" y="198736"/>
                  </a:cubicBezTo>
                  <a:cubicBezTo>
                    <a:pt x="255209" y="170670"/>
                    <a:pt x="277233" y="115297"/>
                    <a:pt x="266600" y="66751"/>
                  </a:cubicBezTo>
                  <a:cubicBezTo>
                    <a:pt x="265841" y="65234"/>
                    <a:pt x="265841" y="62958"/>
                    <a:pt x="266600" y="60683"/>
                  </a:cubicBezTo>
                  <a:cubicBezTo>
                    <a:pt x="265841" y="59166"/>
                    <a:pt x="265841" y="56890"/>
                    <a:pt x="265841" y="55373"/>
                  </a:cubicBezTo>
                  <a:cubicBezTo>
                    <a:pt x="265841" y="25032"/>
                    <a:pt x="290903" y="0"/>
                    <a:pt x="32128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 dirty="0">
                <a:cs typeface="+mn-ea"/>
                <a:sym typeface="+mn-lt"/>
              </a:endParaRPr>
            </a:p>
          </p:txBody>
        </p:sp>
      </p:grp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296670" y="1275715"/>
          <a:ext cx="6049010" cy="3116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040"/>
                <a:gridCol w="1322705"/>
                <a:gridCol w="2286635"/>
                <a:gridCol w="1230630"/>
              </a:tblGrid>
              <a:tr h="2806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Type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Image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Interface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Length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</a:tr>
              <a:tr h="5295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HDMI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HDMI</a:t>
                      </a:r>
                      <a:r>
                        <a:rPr lang="en-US" altLang="zh-CN" sz="135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---</a:t>
                      </a: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HDMI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1m</a:t>
                      </a:r>
                      <a:r>
                        <a:rPr lang="zh-CN" altLang="en-US">
                          <a:latin typeface="Calibri" panose="020F0502020204030204" charset="0"/>
                          <a:cs typeface="Calibri" panose="020F0502020204030204" charset="0"/>
                        </a:rPr>
                        <a:t>、</a:t>
                      </a: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3m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</a:tr>
              <a:tr h="43497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VGA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VGA</a:t>
                      </a:r>
                      <a:r>
                        <a:rPr lang="en-US" altLang="zh-CN" sz="135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---</a:t>
                      </a: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VGA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1m</a:t>
                      </a:r>
                      <a:r>
                        <a:rPr lang="zh-CN" altLang="en-US">
                          <a:latin typeface="Calibri" panose="020F0502020204030204" charset="0"/>
                          <a:cs typeface="Calibri" panose="020F0502020204030204" charset="0"/>
                        </a:rPr>
                        <a:t>、</a:t>
                      </a: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3m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</a:tr>
              <a:tr h="4406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TYPE-C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TYPE-C</a:t>
                      </a:r>
                      <a:r>
                        <a:rPr lang="en-US" altLang="zh-CN" sz="135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---</a:t>
                      </a: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TYPE-C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2m</a:t>
                      </a:r>
                      <a:r>
                        <a:rPr lang="zh-CN" altLang="en-US">
                          <a:latin typeface="Calibri" panose="020F0502020204030204" charset="0"/>
                          <a:cs typeface="Calibri" panose="020F0502020204030204" charset="0"/>
                        </a:rPr>
                        <a:t>、</a:t>
                      </a: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3m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</a:tr>
              <a:tr h="5048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DC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DC</a:t>
                      </a:r>
                      <a:r>
                        <a:rPr lang="en-US" altLang="zh-CN" sz="135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---</a:t>
                      </a: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DC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1m</a:t>
                      </a:r>
                      <a:r>
                        <a:rPr lang="zh-CN" altLang="en-US">
                          <a:latin typeface="Calibri" panose="020F0502020204030204" charset="0"/>
                          <a:cs typeface="Calibri" panose="020F0502020204030204" charset="0"/>
                        </a:rPr>
                        <a:t>、</a:t>
                      </a: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3m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</a:tr>
              <a:tr h="4406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USB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USB-A---TYPE-C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2m</a:t>
                      </a:r>
                      <a:r>
                        <a:rPr lang="zh-CN" altLang="en-US">
                          <a:latin typeface="Calibri" panose="020F0502020204030204" charset="0"/>
                          <a:cs typeface="Calibri" panose="020F0502020204030204" charset="0"/>
                        </a:rPr>
                        <a:t>、</a:t>
                      </a: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3m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</a:tr>
              <a:tr h="4686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Power USB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PowerUSB</a:t>
                      </a:r>
                      <a:r>
                        <a:rPr lang="zh-CN" altLang="en-US">
                          <a:latin typeface="Calibri" panose="020F0502020204030204" charset="0"/>
                          <a:cs typeface="Calibri" panose="020F0502020204030204" charset="0"/>
                        </a:rPr>
                        <a:t>（</a:t>
                      </a: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12V</a:t>
                      </a:r>
                      <a:r>
                        <a:rPr lang="zh-CN" altLang="en-US">
                          <a:latin typeface="Calibri" panose="020F0502020204030204" charset="0"/>
                          <a:cs typeface="Calibri" panose="020F0502020204030204" charset="0"/>
                        </a:rPr>
                        <a:t>）</a:t>
                      </a:r>
                      <a:r>
                        <a:rPr lang="en-US" altLang="zh-CN" sz="135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---</a:t>
                      </a: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TYPE-C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2m</a:t>
                      </a:r>
                      <a:r>
                        <a:rPr lang="zh-CN" altLang="en-US">
                          <a:latin typeface="Calibri" panose="020F0502020204030204" charset="0"/>
                          <a:cs typeface="Calibri" panose="020F0502020204030204" charset="0"/>
                        </a:rPr>
                        <a:t>、</a:t>
                      </a: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3m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" name="图片 40" descr="HDMI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974340" y="1293495"/>
            <a:ext cx="328930" cy="1013460"/>
          </a:xfrm>
          <a:prstGeom prst="rect">
            <a:avLst/>
          </a:prstGeom>
        </p:spPr>
      </p:pic>
      <p:pic>
        <p:nvPicPr>
          <p:cNvPr id="44" name="图片 44" descr="DP_D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16200000">
            <a:off x="2952115" y="2494915"/>
            <a:ext cx="366395" cy="520065"/>
          </a:xfrm>
          <a:prstGeom prst="rect">
            <a:avLst/>
          </a:prstGeom>
        </p:spPr>
      </p:pic>
      <p:pic>
        <p:nvPicPr>
          <p:cNvPr id="69" name="图片 69" descr="338576b67c514acb908460b7cd5f13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 rot="16200000">
            <a:off x="2899410" y="2875280"/>
            <a:ext cx="461010" cy="716915"/>
          </a:xfrm>
          <a:prstGeom prst="rect">
            <a:avLst/>
          </a:prstGeom>
        </p:spPr>
      </p:pic>
      <p:pic>
        <p:nvPicPr>
          <p:cNvPr id="65" name="图片 65" descr="4f786a2b9cab4c8f90953c1c4dfaf3b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rot="16200000">
            <a:off x="2987040" y="3386455"/>
            <a:ext cx="337185" cy="623570"/>
          </a:xfrm>
          <a:prstGeom prst="rect">
            <a:avLst/>
          </a:prstGeom>
        </p:spPr>
      </p:pic>
      <p:pic>
        <p:nvPicPr>
          <p:cNvPr id="52" name="图片 52" descr="0484fc33c9ef637f69faabe7cb7640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797810" y="3940175"/>
            <a:ext cx="629285" cy="391795"/>
          </a:xfrm>
          <a:prstGeom prst="rect">
            <a:avLst/>
          </a:prstGeom>
        </p:spPr>
      </p:pic>
      <p:pic>
        <p:nvPicPr>
          <p:cNvPr id="2" name="图片 1" descr="3c0feb9a0e4b1c6797ca6474af6e0e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6200000">
            <a:off x="2887345" y="2050415"/>
            <a:ext cx="346710" cy="525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5799" y="4803458"/>
            <a:ext cx="914281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椭圆 67"/>
          <p:cNvSpPr/>
          <p:nvPr/>
        </p:nvSpPr>
        <p:spPr>
          <a:xfrm>
            <a:off x="4774816" y="1187937"/>
            <a:ext cx="290946" cy="282187"/>
          </a:xfrm>
          <a:custGeom>
            <a:avLst/>
            <a:gdLst>
              <a:gd name="connsiteX0" fmla="*/ 35700 w 578738"/>
              <a:gd name="connsiteY0" fmla="*/ 243554 h 561315"/>
              <a:gd name="connsiteX1" fmla="*/ 30383 w 578738"/>
              <a:gd name="connsiteY1" fmla="*/ 254930 h 561315"/>
              <a:gd name="connsiteX2" fmla="*/ 30383 w 578738"/>
              <a:gd name="connsiteY2" fmla="*/ 519604 h 561315"/>
              <a:gd name="connsiteX3" fmla="*/ 35700 w 578738"/>
              <a:gd name="connsiteY3" fmla="*/ 530980 h 561315"/>
              <a:gd name="connsiteX4" fmla="*/ 132926 w 578738"/>
              <a:gd name="connsiteY4" fmla="*/ 530980 h 561315"/>
              <a:gd name="connsiteX5" fmla="*/ 138243 w 578738"/>
              <a:gd name="connsiteY5" fmla="*/ 519604 h 561315"/>
              <a:gd name="connsiteX6" fmla="*/ 138243 w 578738"/>
              <a:gd name="connsiteY6" fmla="*/ 254930 h 561315"/>
              <a:gd name="connsiteX7" fmla="*/ 132926 w 578738"/>
              <a:gd name="connsiteY7" fmla="*/ 243554 h 561315"/>
              <a:gd name="connsiteX8" fmla="*/ 35700 w 578738"/>
              <a:gd name="connsiteY8" fmla="*/ 213219 h 561315"/>
              <a:gd name="connsiteX9" fmla="*/ 132926 w 578738"/>
              <a:gd name="connsiteY9" fmla="*/ 213219 h 561315"/>
              <a:gd name="connsiteX10" fmla="*/ 168626 w 578738"/>
              <a:gd name="connsiteY10" fmla="*/ 254930 h 561315"/>
              <a:gd name="connsiteX11" fmla="*/ 168626 w 578738"/>
              <a:gd name="connsiteY11" fmla="*/ 519604 h 561315"/>
              <a:gd name="connsiteX12" fmla="*/ 132926 w 578738"/>
              <a:gd name="connsiteY12" fmla="*/ 561315 h 561315"/>
              <a:gd name="connsiteX13" fmla="*/ 35700 w 578738"/>
              <a:gd name="connsiteY13" fmla="*/ 561315 h 561315"/>
              <a:gd name="connsiteX14" fmla="*/ 0 w 578738"/>
              <a:gd name="connsiteY14" fmla="*/ 519604 h 561315"/>
              <a:gd name="connsiteX15" fmla="*/ 0 w 578738"/>
              <a:gd name="connsiteY15" fmla="*/ 254930 h 561315"/>
              <a:gd name="connsiteX16" fmla="*/ 35700 w 578738"/>
              <a:gd name="connsiteY16" fmla="*/ 213219 h 561315"/>
              <a:gd name="connsiteX17" fmla="*/ 321281 w 578738"/>
              <a:gd name="connsiteY17" fmla="*/ 30341 h 561315"/>
              <a:gd name="connsiteX18" fmla="*/ 296219 w 578738"/>
              <a:gd name="connsiteY18" fmla="*/ 55373 h 561315"/>
              <a:gd name="connsiteX19" fmla="*/ 296979 w 578738"/>
              <a:gd name="connsiteY19" fmla="*/ 60683 h 561315"/>
              <a:gd name="connsiteX20" fmla="*/ 296979 w 578738"/>
              <a:gd name="connsiteY20" fmla="*/ 65992 h 561315"/>
              <a:gd name="connsiteX21" fmla="*/ 268119 w 578738"/>
              <a:gd name="connsiteY21" fmla="*/ 212389 h 561315"/>
              <a:gd name="connsiteX22" fmla="*/ 263563 w 578738"/>
              <a:gd name="connsiteY22" fmla="*/ 221492 h 561315"/>
              <a:gd name="connsiteX23" fmla="*/ 262044 w 578738"/>
              <a:gd name="connsiteY23" fmla="*/ 223009 h 561315"/>
              <a:gd name="connsiteX24" fmla="*/ 232425 w 578738"/>
              <a:gd name="connsiteY24" fmla="*/ 240455 h 561315"/>
              <a:gd name="connsiteX25" fmla="*/ 230146 w 578738"/>
              <a:gd name="connsiteY25" fmla="*/ 240455 h 561315"/>
              <a:gd name="connsiteX26" fmla="*/ 225590 w 578738"/>
              <a:gd name="connsiteY26" fmla="*/ 240455 h 561315"/>
              <a:gd name="connsiteX27" fmla="*/ 224071 w 578738"/>
              <a:gd name="connsiteY27" fmla="*/ 241214 h 561315"/>
              <a:gd name="connsiteX28" fmla="*/ 211919 w 578738"/>
              <a:gd name="connsiteY28" fmla="*/ 253350 h 561315"/>
              <a:gd name="connsiteX29" fmla="*/ 211919 w 578738"/>
              <a:gd name="connsiteY29" fmla="*/ 518079 h 561315"/>
              <a:gd name="connsiteX30" fmla="*/ 224830 w 578738"/>
              <a:gd name="connsiteY30" fmla="*/ 530974 h 561315"/>
              <a:gd name="connsiteX31" fmla="*/ 521019 w 578738"/>
              <a:gd name="connsiteY31" fmla="*/ 530974 h 561315"/>
              <a:gd name="connsiteX32" fmla="*/ 522538 w 578738"/>
              <a:gd name="connsiteY32" fmla="*/ 530215 h 561315"/>
              <a:gd name="connsiteX33" fmla="*/ 546081 w 578738"/>
              <a:gd name="connsiteY33" fmla="*/ 505942 h 561315"/>
              <a:gd name="connsiteX34" fmla="*/ 522538 w 578738"/>
              <a:gd name="connsiteY34" fmla="*/ 480910 h 561315"/>
              <a:gd name="connsiteX35" fmla="*/ 508108 w 578738"/>
              <a:gd name="connsiteY35" fmla="*/ 465740 h 561315"/>
              <a:gd name="connsiteX36" fmla="*/ 523298 w 578738"/>
              <a:gd name="connsiteY36" fmla="*/ 450569 h 561315"/>
              <a:gd name="connsiteX37" fmla="*/ 548360 w 578738"/>
              <a:gd name="connsiteY37" fmla="*/ 425537 h 561315"/>
              <a:gd name="connsiteX38" fmla="*/ 523298 w 578738"/>
              <a:gd name="connsiteY38" fmla="*/ 401264 h 561315"/>
              <a:gd name="connsiteX39" fmla="*/ 508108 w 578738"/>
              <a:gd name="connsiteY39" fmla="*/ 386094 h 561315"/>
              <a:gd name="connsiteX40" fmla="*/ 523298 w 578738"/>
              <a:gd name="connsiteY40" fmla="*/ 370923 h 561315"/>
              <a:gd name="connsiteX41" fmla="*/ 548360 w 578738"/>
              <a:gd name="connsiteY41" fmla="*/ 345891 h 561315"/>
              <a:gd name="connsiteX42" fmla="*/ 523298 w 578738"/>
              <a:gd name="connsiteY42" fmla="*/ 320860 h 561315"/>
              <a:gd name="connsiteX43" fmla="*/ 508108 w 578738"/>
              <a:gd name="connsiteY43" fmla="*/ 305689 h 561315"/>
              <a:gd name="connsiteX44" fmla="*/ 523298 w 578738"/>
              <a:gd name="connsiteY44" fmla="*/ 290518 h 561315"/>
              <a:gd name="connsiteX45" fmla="*/ 548360 w 578738"/>
              <a:gd name="connsiteY45" fmla="*/ 265487 h 561315"/>
              <a:gd name="connsiteX46" fmla="*/ 523298 w 578738"/>
              <a:gd name="connsiteY46" fmla="*/ 240455 h 561315"/>
              <a:gd name="connsiteX47" fmla="*/ 373684 w 578738"/>
              <a:gd name="connsiteY47" fmla="*/ 240455 h 561315"/>
              <a:gd name="connsiteX48" fmla="*/ 361533 w 578738"/>
              <a:gd name="connsiteY48" fmla="*/ 234387 h 561315"/>
              <a:gd name="connsiteX49" fmla="*/ 360014 w 578738"/>
              <a:gd name="connsiteY49" fmla="*/ 219975 h 561315"/>
              <a:gd name="connsiteX50" fmla="*/ 343306 w 578738"/>
              <a:gd name="connsiteY50" fmla="*/ 42478 h 561315"/>
              <a:gd name="connsiteX51" fmla="*/ 341787 w 578738"/>
              <a:gd name="connsiteY51" fmla="*/ 40961 h 561315"/>
              <a:gd name="connsiteX52" fmla="*/ 321281 w 578738"/>
              <a:gd name="connsiteY52" fmla="*/ 30341 h 561315"/>
              <a:gd name="connsiteX53" fmla="*/ 321281 w 578738"/>
              <a:gd name="connsiteY53" fmla="*/ 0 h 561315"/>
              <a:gd name="connsiteX54" fmla="*/ 365330 w 578738"/>
              <a:gd name="connsiteY54" fmla="*/ 21997 h 561315"/>
              <a:gd name="connsiteX55" fmla="*/ 395708 w 578738"/>
              <a:gd name="connsiteY55" fmla="*/ 210114 h 561315"/>
              <a:gd name="connsiteX56" fmla="*/ 523298 w 578738"/>
              <a:gd name="connsiteY56" fmla="*/ 210114 h 561315"/>
              <a:gd name="connsiteX57" fmla="*/ 562789 w 578738"/>
              <a:gd name="connsiteY57" fmla="*/ 226802 h 561315"/>
              <a:gd name="connsiteX58" fmla="*/ 578738 w 578738"/>
              <a:gd name="connsiteY58" fmla="*/ 265487 h 561315"/>
              <a:gd name="connsiteX59" fmla="*/ 561270 w 578738"/>
              <a:gd name="connsiteY59" fmla="*/ 305689 h 561315"/>
              <a:gd name="connsiteX60" fmla="*/ 578738 w 578738"/>
              <a:gd name="connsiteY60" fmla="*/ 345891 h 561315"/>
              <a:gd name="connsiteX61" fmla="*/ 561270 w 578738"/>
              <a:gd name="connsiteY61" fmla="*/ 386094 h 561315"/>
              <a:gd name="connsiteX62" fmla="*/ 578738 w 578738"/>
              <a:gd name="connsiteY62" fmla="*/ 425537 h 561315"/>
              <a:gd name="connsiteX63" fmla="*/ 560511 w 578738"/>
              <a:gd name="connsiteY63" fmla="*/ 466498 h 561315"/>
              <a:gd name="connsiteX64" fmla="*/ 576460 w 578738"/>
              <a:gd name="connsiteY64" fmla="*/ 505942 h 561315"/>
              <a:gd name="connsiteX65" fmla="*/ 527095 w 578738"/>
              <a:gd name="connsiteY65" fmla="*/ 560556 h 561315"/>
              <a:gd name="connsiteX66" fmla="*/ 523298 w 578738"/>
              <a:gd name="connsiteY66" fmla="*/ 561315 h 561315"/>
              <a:gd name="connsiteX67" fmla="*/ 224830 w 578738"/>
              <a:gd name="connsiteY67" fmla="*/ 561315 h 561315"/>
              <a:gd name="connsiteX68" fmla="*/ 181541 w 578738"/>
              <a:gd name="connsiteY68" fmla="*/ 518079 h 561315"/>
              <a:gd name="connsiteX69" fmla="*/ 181541 w 578738"/>
              <a:gd name="connsiteY69" fmla="*/ 253350 h 561315"/>
              <a:gd name="connsiteX70" fmla="*/ 222552 w 578738"/>
              <a:gd name="connsiteY70" fmla="*/ 210872 h 561315"/>
              <a:gd name="connsiteX71" fmla="*/ 224830 w 578738"/>
              <a:gd name="connsiteY71" fmla="*/ 210114 h 561315"/>
              <a:gd name="connsiteX72" fmla="*/ 229387 w 578738"/>
              <a:gd name="connsiteY72" fmla="*/ 210114 h 561315"/>
              <a:gd name="connsiteX73" fmla="*/ 237741 w 578738"/>
              <a:gd name="connsiteY73" fmla="*/ 205563 h 561315"/>
              <a:gd name="connsiteX74" fmla="*/ 240779 w 578738"/>
              <a:gd name="connsiteY74" fmla="*/ 198736 h 561315"/>
              <a:gd name="connsiteX75" fmla="*/ 266600 w 578738"/>
              <a:gd name="connsiteY75" fmla="*/ 66751 h 561315"/>
              <a:gd name="connsiteX76" fmla="*/ 266600 w 578738"/>
              <a:gd name="connsiteY76" fmla="*/ 60683 h 561315"/>
              <a:gd name="connsiteX77" fmla="*/ 265841 w 578738"/>
              <a:gd name="connsiteY77" fmla="*/ 55373 h 561315"/>
              <a:gd name="connsiteX78" fmla="*/ 321281 w 578738"/>
              <a:gd name="connsiteY78" fmla="*/ 0 h 56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78738" h="561315">
                <a:moveTo>
                  <a:pt x="35700" y="243554"/>
                </a:moveTo>
                <a:cubicBezTo>
                  <a:pt x="34181" y="243554"/>
                  <a:pt x="30383" y="248104"/>
                  <a:pt x="30383" y="254930"/>
                </a:cubicBezTo>
                <a:lnTo>
                  <a:pt x="30383" y="519604"/>
                </a:lnTo>
                <a:cubicBezTo>
                  <a:pt x="30383" y="526430"/>
                  <a:pt x="34181" y="530980"/>
                  <a:pt x="35700" y="530980"/>
                </a:cubicBezTo>
                <a:lnTo>
                  <a:pt x="132926" y="530980"/>
                </a:lnTo>
                <a:cubicBezTo>
                  <a:pt x="134445" y="530980"/>
                  <a:pt x="138243" y="526430"/>
                  <a:pt x="138243" y="519604"/>
                </a:cubicBezTo>
                <a:lnTo>
                  <a:pt x="138243" y="254930"/>
                </a:lnTo>
                <a:cubicBezTo>
                  <a:pt x="138243" y="248104"/>
                  <a:pt x="134445" y="243554"/>
                  <a:pt x="132926" y="243554"/>
                </a:cubicBezTo>
                <a:close/>
                <a:moveTo>
                  <a:pt x="35700" y="213219"/>
                </a:moveTo>
                <a:lnTo>
                  <a:pt x="132926" y="213219"/>
                </a:lnTo>
                <a:cubicBezTo>
                  <a:pt x="152675" y="213219"/>
                  <a:pt x="168626" y="231420"/>
                  <a:pt x="168626" y="254930"/>
                </a:cubicBezTo>
                <a:lnTo>
                  <a:pt x="168626" y="519604"/>
                </a:lnTo>
                <a:cubicBezTo>
                  <a:pt x="168626" y="542356"/>
                  <a:pt x="152675" y="561315"/>
                  <a:pt x="132926" y="561315"/>
                </a:cubicBezTo>
                <a:lnTo>
                  <a:pt x="35700" y="561315"/>
                </a:lnTo>
                <a:cubicBezTo>
                  <a:pt x="15951" y="561315"/>
                  <a:pt x="0" y="542356"/>
                  <a:pt x="0" y="519604"/>
                </a:cubicBezTo>
                <a:lnTo>
                  <a:pt x="0" y="254930"/>
                </a:lnTo>
                <a:cubicBezTo>
                  <a:pt x="0" y="231420"/>
                  <a:pt x="15951" y="213219"/>
                  <a:pt x="35700" y="213219"/>
                </a:cubicBezTo>
                <a:close/>
                <a:moveTo>
                  <a:pt x="321281" y="30341"/>
                </a:moveTo>
                <a:cubicBezTo>
                  <a:pt x="307611" y="30341"/>
                  <a:pt x="296219" y="41719"/>
                  <a:pt x="296219" y="55373"/>
                </a:cubicBezTo>
                <a:cubicBezTo>
                  <a:pt x="296219" y="56890"/>
                  <a:pt x="296979" y="59166"/>
                  <a:pt x="296979" y="60683"/>
                </a:cubicBezTo>
                <a:cubicBezTo>
                  <a:pt x="297738" y="62200"/>
                  <a:pt x="297738" y="64475"/>
                  <a:pt x="296979" y="65992"/>
                </a:cubicBezTo>
                <a:cubicBezTo>
                  <a:pt x="306852" y="119090"/>
                  <a:pt x="287106" y="174463"/>
                  <a:pt x="268119" y="212389"/>
                </a:cubicBezTo>
                <a:cubicBezTo>
                  <a:pt x="266600" y="215424"/>
                  <a:pt x="265081" y="218458"/>
                  <a:pt x="263563" y="221492"/>
                </a:cubicBezTo>
                <a:cubicBezTo>
                  <a:pt x="263563" y="221492"/>
                  <a:pt x="262803" y="222250"/>
                  <a:pt x="262044" y="223009"/>
                </a:cubicBezTo>
                <a:cubicBezTo>
                  <a:pt x="255209" y="232870"/>
                  <a:pt x="244576" y="238938"/>
                  <a:pt x="232425" y="240455"/>
                </a:cubicBezTo>
                <a:cubicBezTo>
                  <a:pt x="231665" y="240455"/>
                  <a:pt x="230906" y="240455"/>
                  <a:pt x="230146" y="240455"/>
                </a:cubicBezTo>
                <a:lnTo>
                  <a:pt x="225590" y="240455"/>
                </a:lnTo>
                <a:cubicBezTo>
                  <a:pt x="225590" y="241214"/>
                  <a:pt x="224830" y="241214"/>
                  <a:pt x="224071" y="241214"/>
                </a:cubicBezTo>
                <a:cubicBezTo>
                  <a:pt x="217236" y="241214"/>
                  <a:pt x="211919" y="246524"/>
                  <a:pt x="211919" y="253350"/>
                </a:cubicBezTo>
                <a:lnTo>
                  <a:pt x="211919" y="518079"/>
                </a:lnTo>
                <a:cubicBezTo>
                  <a:pt x="211919" y="524905"/>
                  <a:pt x="217995" y="530974"/>
                  <a:pt x="224830" y="530974"/>
                </a:cubicBezTo>
                <a:lnTo>
                  <a:pt x="521019" y="530974"/>
                </a:lnTo>
                <a:cubicBezTo>
                  <a:pt x="521779" y="530974"/>
                  <a:pt x="521779" y="530215"/>
                  <a:pt x="522538" y="530215"/>
                </a:cubicBezTo>
                <a:cubicBezTo>
                  <a:pt x="536208" y="530215"/>
                  <a:pt x="546081" y="518837"/>
                  <a:pt x="546081" y="505942"/>
                </a:cubicBezTo>
                <a:cubicBezTo>
                  <a:pt x="546081" y="493047"/>
                  <a:pt x="536208" y="481669"/>
                  <a:pt x="522538" y="480910"/>
                </a:cubicBezTo>
                <a:cubicBezTo>
                  <a:pt x="514943" y="480910"/>
                  <a:pt x="508108" y="474084"/>
                  <a:pt x="508108" y="465740"/>
                </a:cubicBezTo>
                <a:cubicBezTo>
                  <a:pt x="508108" y="457396"/>
                  <a:pt x="514943" y="450569"/>
                  <a:pt x="523298" y="450569"/>
                </a:cubicBezTo>
                <a:cubicBezTo>
                  <a:pt x="536968" y="450569"/>
                  <a:pt x="548360" y="439191"/>
                  <a:pt x="548360" y="425537"/>
                </a:cubicBezTo>
                <a:cubicBezTo>
                  <a:pt x="548360" y="411884"/>
                  <a:pt x="536968" y="401264"/>
                  <a:pt x="523298" y="401264"/>
                </a:cubicBezTo>
                <a:cubicBezTo>
                  <a:pt x="514943" y="401264"/>
                  <a:pt x="508108" y="394438"/>
                  <a:pt x="508108" y="386094"/>
                </a:cubicBezTo>
                <a:cubicBezTo>
                  <a:pt x="508108" y="377750"/>
                  <a:pt x="514943" y="370923"/>
                  <a:pt x="523298" y="370923"/>
                </a:cubicBezTo>
                <a:cubicBezTo>
                  <a:pt x="536968" y="370923"/>
                  <a:pt x="548360" y="359545"/>
                  <a:pt x="548360" y="345891"/>
                </a:cubicBezTo>
                <a:cubicBezTo>
                  <a:pt x="548360" y="332238"/>
                  <a:pt x="536968" y="320860"/>
                  <a:pt x="523298" y="320860"/>
                </a:cubicBezTo>
                <a:cubicBezTo>
                  <a:pt x="514943" y="320860"/>
                  <a:pt x="508108" y="314033"/>
                  <a:pt x="508108" y="305689"/>
                </a:cubicBezTo>
                <a:cubicBezTo>
                  <a:pt x="508108" y="297345"/>
                  <a:pt x="514943" y="290518"/>
                  <a:pt x="523298" y="290518"/>
                </a:cubicBezTo>
                <a:cubicBezTo>
                  <a:pt x="536968" y="290518"/>
                  <a:pt x="548360" y="279140"/>
                  <a:pt x="548360" y="265487"/>
                </a:cubicBezTo>
                <a:cubicBezTo>
                  <a:pt x="548360" y="251833"/>
                  <a:pt x="536968" y="240455"/>
                  <a:pt x="523298" y="240455"/>
                </a:cubicBezTo>
                <a:lnTo>
                  <a:pt x="373684" y="240455"/>
                </a:lnTo>
                <a:cubicBezTo>
                  <a:pt x="369127" y="240455"/>
                  <a:pt x="363811" y="238180"/>
                  <a:pt x="361533" y="234387"/>
                </a:cubicBezTo>
                <a:cubicBezTo>
                  <a:pt x="358495" y="229836"/>
                  <a:pt x="357735" y="224526"/>
                  <a:pt x="360014" y="219975"/>
                </a:cubicBezTo>
                <a:cubicBezTo>
                  <a:pt x="401784" y="120607"/>
                  <a:pt x="349381" y="50822"/>
                  <a:pt x="343306" y="42478"/>
                </a:cubicBezTo>
                <a:cubicBezTo>
                  <a:pt x="342546" y="42478"/>
                  <a:pt x="341787" y="41719"/>
                  <a:pt x="341787" y="40961"/>
                </a:cubicBezTo>
                <a:cubicBezTo>
                  <a:pt x="336471" y="34134"/>
                  <a:pt x="329635" y="30341"/>
                  <a:pt x="321281" y="30341"/>
                </a:cubicBezTo>
                <a:close/>
                <a:moveTo>
                  <a:pt x="321281" y="0"/>
                </a:moveTo>
                <a:cubicBezTo>
                  <a:pt x="338749" y="0"/>
                  <a:pt x="354698" y="8344"/>
                  <a:pt x="365330" y="21997"/>
                </a:cubicBezTo>
                <a:cubicBezTo>
                  <a:pt x="368368" y="25032"/>
                  <a:pt x="431403" y="99368"/>
                  <a:pt x="395708" y="210114"/>
                </a:cubicBezTo>
                <a:lnTo>
                  <a:pt x="523298" y="210114"/>
                </a:lnTo>
                <a:cubicBezTo>
                  <a:pt x="538487" y="210114"/>
                  <a:pt x="552157" y="216182"/>
                  <a:pt x="562789" y="226802"/>
                </a:cubicBezTo>
                <a:cubicBezTo>
                  <a:pt x="572662" y="237421"/>
                  <a:pt x="578738" y="251075"/>
                  <a:pt x="578738" y="265487"/>
                </a:cubicBezTo>
                <a:cubicBezTo>
                  <a:pt x="578738" y="281416"/>
                  <a:pt x="571903" y="295828"/>
                  <a:pt x="561270" y="305689"/>
                </a:cubicBezTo>
                <a:cubicBezTo>
                  <a:pt x="571903" y="315550"/>
                  <a:pt x="578738" y="329962"/>
                  <a:pt x="578738" y="345891"/>
                </a:cubicBezTo>
                <a:cubicBezTo>
                  <a:pt x="578738" y="361821"/>
                  <a:pt x="571903" y="375474"/>
                  <a:pt x="561270" y="386094"/>
                </a:cubicBezTo>
                <a:cubicBezTo>
                  <a:pt x="571903" y="395955"/>
                  <a:pt x="578738" y="410367"/>
                  <a:pt x="578738" y="425537"/>
                </a:cubicBezTo>
                <a:cubicBezTo>
                  <a:pt x="578738" y="442225"/>
                  <a:pt x="571903" y="456637"/>
                  <a:pt x="560511" y="466498"/>
                </a:cubicBezTo>
                <a:cubicBezTo>
                  <a:pt x="570384" y="477118"/>
                  <a:pt x="576460" y="490771"/>
                  <a:pt x="576460" y="505942"/>
                </a:cubicBezTo>
                <a:cubicBezTo>
                  <a:pt x="576460" y="534008"/>
                  <a:pt x="555195" y="557522"/>
                  <a:pt x="527095" y="560556"/>
                </a:cubicBezTo>
                <a:cubicBezTo>
                  <a:pt x="525576" y="560556"/>
                  <a:pt x="524816" y="561315"/>
                  <a:pt x="523298" y="561315"/>
                </a:cubicBezTo>
                <a:lnTo>
                  <a:pt x="224830" y="561315"/>
                </a:lnTo>
                <a:cubicBezTo>
                  <a:pt x="201287" y="561315"/>
                  <a:pt x="181541" y="541593"/>
                  <a:pt x="181541" y="518079"/>
                </a:cubicBezTo>
                <a:lnTo>
                  <a:pt x="181541" y="253350"/>
                </a:lnTo>
                <a:cubicBezTo>
                  <a:pt x="181541" y="230594"/>
                  <a:pt x="199768" y="211631"/>
                  <a:pt x="222552" y="210872"/>
                </a:cubicBezTo>
                <a:cubicBezTo>
                  <a:pt x="223311" y="210872"/>
                  <a:pt x="224071" y="210114"/>
                  <a:pt x="224830" y="210114"/>
                </a:cubicBezTo>
                <a:lnTo>
                  <a:pt x="229387" y="210114"/>
                </a:lnTo>
                <a:cubicBezTo>
                  <a:pt x="232425" y="210114"/>
                  <a:pt x="235463" y="208597"/>
                  <a:pt x="237741" y="205563"/>
                </a:cubicBezTo>
                <a:cubicBezTo>
                  <a:pt x="238500" y="203287"/>
                  <a:pt x="240019" y="201011"/>
                  <a:pt x="240779" y="198736"/>
                </a:cubicBezTo>
                <a:cubicBezTo>
                  <a:pt x="255209" y="170670"/>
                  <a:pt x="277233" y="115297"/>
                  <a:pt x="266600" y="66751"/>
                </a:cubicBezTo>
                <a:cubicBezTo>
                  <a:pt x="265841" y="65234"/>
                  <a:pt x="265841" y="62958"/>
                  <a:pt x="266600" y="60683"/>
                </a:cubicBezTo>
                <a:cubicBezTo>
                  <a:pt x="265841" y="59166"/>
                  <a:pt x="265841" y="56890"/>
                  <a:pt x="265841" y="55373"/>
                </a:cubicBezTo>
                <a:cubicBezTo>
                  <a:pt x="265841" y="25032"/>
                  <a:pt x="290903" y="0"/>
                  <a:pt x="3212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 dirty="0">
              <a:cs typeface="+mn-ea"/>
              <a:sym typeface="+mn-lt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691640" y="1188085"/>
          <a:ext cx="5591175" cy="3548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9040"/>
                <a:gridCol w="1322705"/>
                <a:gridCol w="3059430"/>
              </a:tblGrid>
              <a:tr h="2971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Item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Image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Specs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</a:tr>
              <a:tr h="44386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>
                          <a:latin typeface="Calibri" panose="020F0502020204030204" charset="0"/>
                          <a:cs typeface="Calibri" panose="020F0502020204030204" charset="0"/>
                        </a:rPr>
                        <a:t>MSR</a:t>
                      </a:r>
                      <a:endParaRPr lang="en-US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fontAlgn="ctr">
                        <a:buNone/>
                      </a:pPr>
                      <a:endParaRPr lang="zh-CN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font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3 tracks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</a:tr>
              <a:tr h="402590"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en-US" sz="1350">
                          <a:latin typeface="Calibri" panose="020F0502020204030204" charset="0"/>
                          <a:cs typeface="Calibri" panose="020F0502020204030204" charset="0"/>
                          <a:sym typeface="+mn-ea"/>
                        </a:rPr>
                        <a:t>IBUTTON</a:t>
                      </a:r>
                      <a:endParaRPr lang="en-US" sz="1350">
                        <a:latin typeface="Calibri" panose="020F0502020204030204" charset="0"/>
                        <a:cs typeface="Calibri" panose="020F0502020204030204" charset="0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fontAlgn="ctr">
                        <a:buNone/>
                      </a:pPr>
                      <a:endParaRPr lang="zh-CN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font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Dallas KEY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</a:tr>
              <a:tr h="36068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Fingerprint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fontAlgn="ctr">
                        <a:buNone/>
                      </a:pPr>
                      <a:endParaRPr lang="zh-CN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font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8bit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</a:tr>
              <a:tr h="42735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>
                          <a:latin typeface="Calibri" panose="020F0502020204030204" charset="0"/>
                          <a:cs typeface="Calibri" panose="020F0502020204030204" charset="0"/>
                        </a:rPr>
                        <a:t>NFC</a:t>
                      </a:r>
                      <a:endParaRPr lang="en-US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fontAlgn="ctr">
                        <a:buNone/>
                      </a:pPr>
                      <a:endParaRPr lang="zh-CN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font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ISO14443 typeA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</a:tr>
              <a:tr h="44196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camera 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fontAlgn="ctr">
                        <a:buNone/>
                      </a:pPr>
                      <a:endParaRPr lang="zh-CN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font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2D Camera(200W,500W)/3D Camera(P2,A200,WINTEC 3D) 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</a:tr>
              <a:tr h="47942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>
                          <a:latin typeface="Calibri" panose="020F0502020204030204" charset="0"/>
                          <a:cs typeface="Calibri" panose="020F0502020204030204" charset="0"/>
                        </a:rPr>
                        <a:t>2D scanner</a:t>
                      </a:r>
                      <a:endParaRPr lang="en-US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fontAlgn="ctr">
                        <a:buNone/>
                      </a:pPr>
                      <a:endParaRPr lang="zh-CN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fontAlgn="ctr">
                        <a:buNone/>
                      </a:pP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</a:tr>
              <a:tr h="63436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>
                          <a:latin typeface="Calibri" panose="020F0502020204030204" charset="0"/>
                          <a:cs typeface="Calibri" panose="020F0502020204030204" charset="0"/>
                        </a:rPr>
                        <a:t>12V adaptor</a:t>
                      </a:r>
                      <a:endParaRPr lang="en-US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fontAlgn="ctr">
                        <a:buNone/>
                      </a:pPr>
                      <a:endParaRPr lang="zh-CN" altLang="en-US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fontAlgn="ctr">
                        <a:buNone/>
                      </a:pPr>
                      <a:r>
                        <a:rPr lang="en-US" altLang="zh-CN">
                          <a:latin typeface="Calibri" panose="020F0502020204030204" charset="0"/>
                          <a:cs typeface="Calibri" panose="020F0502020204030204" charset="0"/>
                        </a:rPr>
                        <a:t> AC Input 100~240V,50-60Hz/DC Output 12V/3A</a:t>
                      </a:r>
                      <a:endParaRPr lang="en-US" altLang="zh-CN"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342741" y="627063"/>
            <a:ext cx="2377489" cy="504825"/>
            <a:chOff x="10361" y="2098"/>
            <a:chExt cx="3576" cy="1060"/>
          </a:xfrm>
        </p:grpSpPr>
        <p:sp>
          <p:nvSpPr>
            <p:cNvPr id="5" name="Freeform 6"/>
            <p:cNvSpPr/>
            <p:nvPr>
              <p:custDataLst>
                <p:tags r:id="rId3"/>
              </p:custDataLst>
            </p:nvPr>
          </p:nvSpPr>
          <p:spPr bwMode="auto">
            <a:xfrm>
              <a:off x="10361" y="2098"/>
              <a:ext cx="1248" cy="1060"/>
            </a:xfrm>
            <a:custGeom>
              <a:avLst/>
              <a:gdLst>
                <a:gd name="T0" fmla="*/ 66 w 273"/>
                <a:gd name="T1" fmla="*/ 0 h 232"/>
                <a:gd name="T2" fmla="*/ 32 w 273"/>
                <a:gd name="T3" fmla="*/ 17 h 232"/>
                <a:gd name="T4" fmla="*/ 0 w 273"/>
                <a:gd name="T5" fmla="*/ 61 h 232"/>
                <a:gd name="T6" fmla="*/ 0 w 273"/>
                <a:gd name="T7" fmla="*/ 61 h 232"/>
                <a:gd name="T8" fmla="*/ 0 w 273"/>
                <a:gd name="T9" fmla="*/ 171 h 232"/>
                <a:gd name="T10" fmla="*/ 32 w 273"/>
                <a:gd name="T11" fmla="*/ 215 h 232"/>
                <a:gd name="T12" fmla="*/ 66 w 273"/>
                <a:gd name="T13" fmla="*/ 232 h 232"/>
                <a:gd name="T14" fmla="*/ 273 w 273"/>
                <a:gd name="T15" fmla="*/ 232 h 232"/>
                <a:gd name="T16" fmla="*/ 273 w 273"/>
                <a:gd name="T17" fmla="*/ 0 h 232"/>
                <a:gd name="T18" fmla="*/ 66 w 273"/>
                <a:gd name="T1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3" h="232">
                  <a:moveTo>
                    <a:pt x="66" y="0"/>
                  </a:moveTo>
                  <a:cubicBezTo>
                    <a:pt x="52" y="0"/>
                    <a:pt x="40" y="7"/>
                    <a:pt x="32" y="17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7" y="93"/>
                    <a:pt x="27" y="139"/>
                    <a:pt x="0" y="171"/>
                  </a:cubicBezTo>
                  <a:cubicBezTo>
                    <a:pt x="32" y="215"/>
                    <a:pt x="32" y="215"/>
                    <a:pt x="32" y="215"/>
                  </a:cubicBezTo>
                  <a:cubicBezTo>
                    <a:pt x="40" y="226"/>
                    <a:pt x="52" y="232"/>
                    <a:pt x="66" y="232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3" y="0"/>
                    <a:pt x="273" y="0"/>
                    <a:pt x="273" y="0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350" dirty="0">
                <a:cs typeface="+mn-ea"/>
                <a:sym typeface="+mn-lt"/>
              </a:endParaRPr>
            </a:p>
          </p:txBody>
        </p:sp>
        <p:sp>
          <p:nvSpPr>
            <p:cNvPr id="6" name="Freeform 7"/>
            <p:cNvSpPr/>
            <p:nvPr>
              <p:custDataLst>
                <p:tags r:id="rId4"/>
              </p:custDataLst>
            </p:nvPr>
          </p:nvSpPr>
          <p:spPr bwMode="auto">
            <a:xfrm>
              <a:off x="11307" y="2098"/>
              <a:ext cx="2409" cy="1060"/>
            </a:xfrm>
            <a:custGeom>
              <a:avLst/>
              <a:gdLst>
                <a:gd name="T0" fmla="*/ 440 w 483"/>
                <a:gd name="T1" fmla="*/ 0 h 232"/>
                <a:gd name="T2" fmla="*/ 0 w 483"/>
                <a:gd name="T3" fmla="*/ 0 h 232"/>
                <a:gd name="T4" fmla="*/ 0 w 483"/>
                <a:gd name="T5" fmla="*/ 232 h 232"/>
                <a:gd name="T6" fmla="*/ 440 w 483"/>
                <a:gd name="T7" fmla="*/ 232 h 232"/>
                <a:gd name="T8" fmla="*/ 483 w 483"/>
                <a:gd name="T9" fmla="*/ 190 h 232"/>
                <a:gd name="T10" fmla="*/ 483 w 483"/>
                <a:gd name="T11" fmla="*/ 43 h 232"/>
                <a:gd name="T12" fmla="*/ 440 w 483"/>
                <a:gd name="T13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3" h="232">
                  <a:moveTo>
                    <a:pt x="4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440" y="232"/>
                    <a:pt x="440" y="232"/>
                    <a:pt x="440" y="232"/>
                  </a:cubicBezTo>
                  <a:cubicBezTo>
                    <a:pt x="464" y="232"/>
                    <a:pt x="483" y="213"/>
                    <a:pt x="483" y="190"/>
                  </a:cubicBezTo>
                  <a:cubicBezTo>
                    <a:pt x="483" y="43"/>
                    <a:pt x="483" y="43"/>
                    <a:pt x="483" y="43"/>
                  </a:cubicBezTo>
                  <a:cubicBezTo>
                    <a:pt x="483" y="19"/>
                    <a:pt x="464" y="0"/>
                    <a:pt x="4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350" dirty="0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  <p:sp>
          <p:nvSpPr>
            <p:cNvPr id="7" name="文本框 7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11307" y="2321"/>
              <a:ext cx="2630" cy="67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00" b="1" kern="0" dirty="0">
                  <a:solidFill>
                    <a:schemeClr val="bg1"/>
                  </a:solidFill>
                  <a:cs typeface="+mn-ea"/>
                  <a:sym typeface="+mn-lt"/>
                </a:rPr>
                <a:t>Options</a:t>
              </a:r>
              <a:endParaRPr lang="en-US" altLang="zh-CN" sz="1500" b="1" kern="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8" name="椭圆 67"/>
            <p:cNvSpPr/>
            <p:nvPr>
              <p:custDataLst>
                <p:tags r:id="rId6"/>
              </p:custDataLst>
            </p:nvPr>
          </p:nvSpPr>
          <p:spPr>
            <a:xfrm>
              <a:off x="10672" y="2362"/>
              <a:ext cx="395" cy="593"/>
            </a:xfrm>
            <a:custGeom>
              <a:avLst/>
              <a:gdLst>
                <a:gd name="connsiteX0" fmla="*/ 35700 w 578738"/>
                <a:gd name="connsiteY0" fmla="*/ 243554 h 561315"/>
                <a:gd name="connsiteX1" fmla="*/ 30383 w 578738"/>
                <a:gd name="connsiteY1" fmla="*/ 254930 h 561315"/>
                <a:gd name="connsiteX2" fmla="*/ 30383 w 578738"/>
                <a:gd name="connsiteY2" fmla="*/ 519604 h 561315"/>
                <a:gd name="connsiteX3" fmla="*/ 35700 w 578738"/>
                <a:gd name="connsiteY3" fmla="*/ 530980 h 561315"/>
                <a:gd name="connsiteX4" fmla="*/ 132926 w 578738"/>
                <a:gd name="connsiteY4" fmla="*/ 530980 h 561315"/>
                <a:gd name="connsiteX5" fmla="*/ 138243 w 578738"/>
                <a:gd name="connsiteY5" fmla="*/ 519604 h 561315"/>
                <a:gd name="connsiteX6" fmla="*/ 138243 w 578738"/>
                <a:gd name="connsiteY6" fmla="*/ 254930 h 561315"/>
                <a:gd name="connsiteX7" fmla="*/ 132926 w 578738"/>
                <a:gd name="connsiteY7" fmla="*/ 243554 h 561315"/>
                <a:gd name="connsiteX8" fmla="*/ 35700 w 578738"/>
                <a:gd name="connsiteY8" fmla="*/ 213219 h 561315"/>
                <a:gd name="connsiteX9" fmla="*/ 132926 w 578738"/>
                <a:gd name="connsiteY9" fmla="*/ 213219 h 561315"/>
                <a:gd name="connsiteX10" fmla="*/ 168626 w 578738"/>
                <a:gd name="connsiteY10" fmla="*/ 254930 h 561315"/>
                <a:gd name="connsiteX11" fmla="*/ 168626 w 578738"/>
                <a:gd name="connsiteY11" fmla="*/ 519604 h 561315"/>
                <a:gd name="connsiteX12" fmla="*/ 132926 w 578738"/>
                <a:gd name="connsiteY12" fmla="*/ 561315 h 561315"/>
                <a:gd name="connsiteX13" fmla="*/ 35700 w 578738"/>
                <a:gd name="connsiteY13" fmla="*/ 561315 h 561315"/>
                <a:gd name="connsiteX14" fmla="*/ 0 w 578738"/>
                <a:gd name="connsiteY14" fmla="*/ 519604 h 561315"/>
                <a:gd name="connsiteX15" fmla="*/ 0 w 578738"/>
                <a:gd name="connsiteY15" fmla="*/ 254930 h 561315"/>
                <a:gd name="connsiteX16" fmla="*/ 35700 w 578738"/>
                <a:gd name="connsiteY16" fmla="*/ 213219 h 561315"/>
                <a:gd name="connsiteX17" fmla="*/ 321281 w 578738"/>
                <a:gd name="connsiteY17" fmla="*/ 30341 h 561315"/>
                <a:gd name="connsiteX18" fmla="*/ 296219 w 578738"/>
                <a:gd name="connsiteY18" fmla="*/ 55373 h 561315"/>
                <a:gd name="connsiteX19" fmla="*/ 296979 w 578738"/>
                <a:gd name="connsiteY19" fmla="*/ 60683 h 561315"/>
                <a:gd name="connsiteX20" fmla="*/ 296979 w 578738"/>
                <a:gd name="connsiteY20" fmla="*/ 65992 h 561315"/>
                <a:gd name="connsiteX21" fmla="*/ 268119 w 578738"/>
                <a:gd name="connsiteY21" fmla="*/ 212389 h 561315"/>
                <a:gd name="connsiteX22" fmla="*/ 263563 w 578738"/>
                <a:gd name="connsiteY22" fmla="*/ 221492 h 561315"/>
                <a:gd name="connsiteX23" fmla="*/ 262044 w 578738"/>
                <a:gd name="connsiteY23" fmla="*/ 223009 h 561315"/>
                <a:gd name="connsiteX24" fmla="*/ 232425 w 578738"/>
                <a:gd name="connsiteY24" fmla="*/ 240455 h 561315"/>
                <a:gd name="connsiteX25" fmla="*/ 230146 w 578738"/>
                <a:gd name="connsiteY25" fmla="*/ 240455 h 561315"/>
                <a:gd name="connsiteX26" fmla="*/ 225590 w 578738"/>
                <a:gd name="connsiteY26" fmla="*/ 240455 h 561315"/>
                <a:gd name="connsiteX27" fmla="*/ 224071 w 578738"/>
                <a:gd name="connsiteY27" fmla="*/ 241214 h 561315"/>
                <a:gd name="connsiteX28" fmla="*/ 211919 w 578738"/>
                <a:gd name="connsiteY28" fmla="*/ 253350 h 561315"/>
                <a:gd name="connsiteX29" fmla="*/ 211919 w 578738"/>
                <a:gd name="connsiteY29" fmla="*/ 518079 h 561315"/>
                <a:gd name="connsiteX30" fmla="*/ 224830 w 578738"/>
                <a:gd name="connsiteY30" fmla="*/ 530974 h 561315"/>
                <a:gd name="connsiteX31" fmla="*/ 521019 w 578738"/>
                <a:gd name="connsiteY31" fmla="*/ 530974 h 561315"/>
                <a:gd name="connsiteX32" fmla="*/ 522538 w 578738"/>
                <a:gd name="connsiteY32" fmla="*/ 530215 h 561315"/>
                <a:gd name="connsiteX33" fmla="*/ 546081 w 578738"/>
                <a:gd name="connsiteY33" fmla="*/ 505942 h 561315"/>
                <a:gd name="connsiteX34" fmla="*/ 522538 w 578738"/>
                <a:gd name="connsiteY34" fmla="*/ 480910 h 561315"/>
                <a:gd name="connsiteX35" fmla="*/ 508108 w 578738"/>
                <a:gd name="connsiteY35" fmla="*/ 465740 h 561315"/>
                <a:gd name="connsiteX36" fmla="*/ 523298 w 578738"/>
                <a:gd name="connsiteY36" fmla="*/ 450569 h 561315"/>
                <a:gd name="connsiteX37" fmla="*/ 548360 w 578738"/>
                <a:gd name="connsiteY37" fmla="*/ 425537 h 561315"/>
                <a:gd name="connsiteX38" fmla="*/ 523298 w 578738"/>
                <a:gd name="connsiteY38" fmla="*/ 401264 h 561315"/>
                <a:gd name="connsiteX39" fmla="*/ 508108 w 578738"/>
                <a:gd name="connsiteY39" fmla="*/ 386094 h 561315"/>
                <a:gd name="connsiteX40" fmla="*/ 523298 w 578738"/>
                <a:gd name="connsiteY40" fmla="*/ 370923 h 561315"/>
                <a:gd name="connsiteX41" fmla="*/ 548360 w 578738"/>
                <a:gd name="connsiteY41" fmla="*/ 345891 h 561315"/>
                <a:gd name="connsiteX42" fmla="*/ 523298 w 578738"/>
                <a:gd name="connsiteY42" fmla="*/ 320860 h 561315"/>
                <a:gd name="connsiteX43" fmla="*/ 508108 w 578738"/>
                <a:gd name="connsiteY43" fmla="*/ 305689 h 561315"/>
                <a:gd name="connsiteX44" fmla="*/ 523298 w 578738"/>
                <a:gd name="connsiteY44" fmla="*/ 290518 h 561315"/>
                <a:gd name="connsiteX45" fmla="*/ 548360 w 578738"/>
                <a:gd name="connsiteY45" fmla="*/ 265487 h 561315"/>
                <a:gd name="connsiteX46" fmla="*/ 523298 w 578738"/>
                <a:gd name="connsiteY46" fmla="*/ 240455 h 561315"/>
                <a:gd name="connsiteX47" fmla="*/ 373684 w 578738"/>
                <a:gd name="connsiteY47" fmla="*/ 240455 h 561315"/>
                <a:gd name="connsiteX48" fmla="*/ 361533 w 578738"/>
                <a:gd name="connsiteY48" fmla="*/ 234387 h 561315"/>
                <a:gd name="connsiteX49" fmla="*/ 360014 w 578738"/>
                <a:gd name="connsiteY49" fmla="*/ 219975 h 561315"/>
                <a:gd name="connsiteX50" fmla="*/ 343306 w 578738"/>
                <a:gd name="connsiteY50" fmla="*/ 42478 h 561315"/>
                <a:gd name="connsiteX51" fmla="*/ 341787 w 578738"/>
                <a:gd name="connsiteY51" fmla="*/ 40961 h 561315"/>
                <a:gd name="connsiteX52" fmla="*/ 321281 w 578738"/>
                <a:gd name="connsiteY52" fmla="*/ 30341 h 561315"/>
                <a:gd name="connsiteX53" fmla="*/ 321281 w 578738"/>
                <a:gd name="connsiteY53" fmla="*/ 0 h 561315"/>
                <a:gd name="connsiteX54" fmla="*/ 365330 w 578738"/>
                <a:gd name="connsiteY54" fmla="*/ 21997 h 561315"/>
                <a:gd name="connsiteX55" fmla="*/ 395708 w 578738"/>
                <a:gd name="connsiteY55" fmla="*/ 210114 h 561315"/>
                <a:gd name="connsiteX56" fmla="*/ 523298 w 578738"/>
                <a:gd name="connsiteY56" fmla="*/ 210114 h 561315"/>
                <a:gd name="connsiteX57" fmla="*/ 562789 w 578738"/>
                <a:gd name="connsiteY57" fmla="*/ 226802 h 561315"/>
                <a:gd name="connsiteX58" fmla="*/ 578738 w 578738"/>
                <a:gd name="connsiteY58" fmla="*/ 265487 h 561315"/>
                <a:gd name="connsiteX59" fmla="*/ 561270 w 578738"/>
                <a:gd name="connsiteY59" fmla="*/ 305689 h 561315"/>
                <a:gd name="connsiteX60" fmla="*/ 578738 w 578738"/>
                <a:gd name="connsiteY60" fmla="*/ 345891 h 561315"/>
                <a:gd name="connsiteX61" fmla="*/ 561270 w 578738"/>
                <a:gd name="connsiteY61" fmla="*/ 386094 h 561315"/>
                <a:gd name="connsiteX62" fmla="*/ 578738 w 578738"/>
                <a:gd name="connsiteY62" fmla="*/ 425537 h 561315"/>
                <a:gd name="connsiteX63" fmla="*/ 560511 w 578738"/>
                <a:gd name="connsiteY63" fmla="*/ 466498 h 561315"/>
                <a:gd name="connsiteX64" fmla="*/ 576460 w 578738"/>
                <a:gd name="connsiteY64" fmla="*/ 505942 h 561315"/>
                <a:gd name="connsiteX65" fmla="*/ 527095 w 578738"/>
                <a:gd name="connsiteY65" fmla="*/ 560556 h 561315"/>
                <a:gd name="connsiteX66" fmla="*/ 523298 w 578738"/>
                <a:gd name="connsiteY66" fmla="*/ 561315 h 561315"/>
                <a:gd name="connsiteX67" fmla="*/ 224830 w 578738"/>
                <a:gd name="connsiteY67" fmla="*/ 561315 h 561315"/>
                <a:gd name="connsiteX68" fmla="*/ 181541 w 578738"/>
                <a:gd name="connsiteY68" fmla="*/ 518079 h 561315"/>
                <a:gd name="connsiteX69" fmla="*/ 181541 w 578738"/>
                <a:gd name="connsiteY69" fmla="*/ 253350 h 561315"/>
                <a:gd name="connsiteX70" fmla="*/ 222552 w 578738"/>
                <a:gd name="connsiteY70" fmla="*/ 210872 h 561315"/>
                <a:gd name="connsiteX71" fmla="*/ 224830 w 578738"/>
                <a:gd name="connsiteY71" fmla="*/ 210114 h 561315"/>
                <a:gd name="connsiteX72" fmla="*/ 229387 w 578738"/>
                <a:gd name="connsiteY72" fmla="*/ 210114 h 561315"/>
                <a:gd name="connsiteX73" fmla="*/ 237741 w 578738"/>
                <a:gd name="connsiteY73" fmla="*/ 205563 h 561315"/>
                <a:gd name="connsiteX74" fmla="*/ 240779 w 578738"/>
                <a:gd name="connsiteY74" fmla="*/ 198736 h 561315"/>
                <a:gd name="connsiteX75" fmla="*/ 266600 w 578738"/>
                <a:gd name="connsiteY75" fmla="*/ 66751 h 561315"/>
                <a:gd name="connsiteX76" fmla="*/ 266600 w 578738"/>
                <a:gd name="connsiteY76" fmla="*/ 60683 h 561315"/>
                <a:gd name="connsiteX77" fmla="*/ 265841 w 578738"/>
                <a:gd name="connsiteY77" fmla="*/ 55373 h 561315"/>
                <a:gd name="connsiteX78" fmla="*/ 321281 w 578738"/>
                <a:gd name="connsiteY78" fmla="*/ 0 h 56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78738" h="561315">
                  <a:moveTo>
                    <a:pt x="35700" y="243554"/>
                  </a:moveTo>
                  <a:cubicBezTo>
                    <a:pt x="34181" y="243554"/>
                    <a:pt x="30383" y="248104"/>
                    <a:pt x="30383" y="254930"/>
                  </a:cubicBezTo>
                  <a:lnTo>
                    <a:pt x="30383" y="519604"/>
                  </a:lnTo>
                  <a:cubicBezTo>
                    <a:pt x="30383" y="526430"/>
                    <a:pt x="34181" y="530980"/>
                    <a:pt x="35700" y="530980"/>
                  </a:cubicBezTo>
                  <a:lnTo>
                    <a:pt x="132926" y="530980"/>
                  </a:lnTo>
                  <a:cubicBezTo>
                    <a:pt x="134445" y="530980"/>
                    <a:pt x="138243" y="526430"/>
                    <a:pt x="138243" y="519604"/>
                  </a:cubicBezTo>
                  <a:lnTo>
                    <a:pt x="138243" y="254930"/>
                  </a:lnTo>
                  <a:cubicBezTo>
                    <a:pt x="138243" y="248104"/>
                    <a:pt x="134445" y="243554"/>
                    <a:pt x="132926" y="243554"/>
                  </a:cubicBezTo>
                  <a:close/>
                  <a:moveTo>
                    <a:pt x="35700" y="213219"/>
                  </a:moveTo>
                  <a:lnTo>
                    <a:pt x="132926" y="213219"/>
                  </a:lnTo>
                  <a:cubicBezTo>
                    <a:pt x="152675" y="213219"/>
                    <a:pt x="168626" y="231420"/>
                    <a:pt x="168626" y="254930"/>
                  </a:cubicBezTo>
                  <a:lnTo>
                    <a:pt x="168626" y="519604"/>
                  </a:lnTo>
                  <a:cubicBezTo>
                    <a:pt x="168626" y="542356"/>
                    <a:pt x="152675" y="561315"/>
                    <a:pt x="132926" y="561315"/>
                  </a:cubicBezTo>
                  <a:lnTo>
                    <a:pt x="35700" y="561315"/>
                  </a:lnTo>
                  <a:cubicBezTo>
                    <a:pt x="15951" y="561315"/>
                    <a:pt x="0" y="542356"/>
                    <a:pt x="0" y="519604"/>
                  </a:cubicBezTo>
                  <a:lnTo>
                    <a:pt x="0" y="254930"/>
                  </a:lnTo>
                  <a:cubicBezTo>
                    <a:pt x="0" y="231420"/>
                    <a:pt x="15951" y="213219"/>
                    <a:pt x="35700" y="213219"/>
                  </a:cubicBezTo>
                  <a:close/>
                  <a:moveTo>
                    <a:pt x="321281" y="30341"/>
                  </a:moveTo>
                  <a:cubicBezTo>
                    <a:pt x="307611" y="30341"/>
                    <a:pt x="296219" y="41719"/>
                    <a:pt x="296219" y="55373"/>
                  </a:cubicBezTo>
                  <a:cubicBezTo>
                    <a:pt x="296219" y="56890"/>
                    <a:pt x="296979" y="59166"/>
                    <a:pt x="296979" y="60683"/>
                  </a:cubicBezTo>
                  <a:cubicBezTo>
                    <a:pt x="297738" y="62200"/>
                    <a:pt x="297738" y="64475"/>
                    <a:pt x="296979" y="65992"/>
                  </a:cubicBezTo>
                  <a:cubicBezTo>
                    <a:pt x="306852" y="119090"/>
                    <a:pt x="287106" y="174463"/>
                    <a:pt x="268119" y="212389"/>
                  </a:cubicBezTo>
                  <a:cubicBezTo>
                    <a:pt x="266600" y="215424"/>
                    <a:pt x="265081" y="218458"/>
                    <a:pt x="263563" y="221492"/>
                  </a:cubicBezTo>
                  <a:cubicBezTo>
                    <a:pt x="263563" y="221492"/>
                    <a:pt x="262803" y="222250"/>
                    <a:pt x="262044" y="223009"/>
                  </a:cubicBezTo>
                  <a:cubicBezTo>
                    <a:pt x="255209" y="232870"/>
                    <a:pt x="244576" y="238938"/>
                    <a:pt x="232425" y="240455"/>
                  </a:cubicBezTo>
                  <a:cubicBezTo>
                    <a:pt x="231665" y="240455"/>
                    <a:pt x="230906" y="240455"/>
                    <a:pt x="230146" y="240455"/>
                  </a:cubicBezTo>
                  <a:lnTo>
                    <a:pt x="225590" y="240455"/>
                  </a:lnTo>
                  <a:cubicBezTo>
                    <a:pt x="225590" y="241214"/>
                    <a:pt x="224830" y="241214"/>
                    <a:pt x="224071" y="241214"/>
                  </a:cubicBezTo>
                  <a:cubicBezTo>
                    <a:pt x="217236" y="241214"/>
                    <a:pt x="211919" y="246524"/>
                    <a:pt x="211919" y="253350"/>
                  </a:cubicBezTo>
                  <a:lnTo>
                    <a:pt x="211919" y="518079"/>
                  </a:lnTo>
                  <a:cubicBezTo>
                    <a:pt x="211919" y="524905"/>
                    <a:pt x="217995" y="530974"/>
                    <a:pt x="224830" y="530974"/>
                  </a:cubicBezTo>
                  <a:lnTo>
                    <a:pt x="521019" y="530974"/>
                  </a:lnTo>
                  <a:cubicBezTo>
                    <a:pt x="521779" y="530974"/>
                    <a:pt x="521779" y="530215"/>
                    <a:pt x="522538" y="530215"/>
                  </a:cubicBezTo>
                  <a:cubicBezTo>
                    <a:pt x="536208" y="530215"/>
                    <a:pt x="546081" y="518837"/>
                    <a:pt x="546081" y="505942"/>
                  </a:cubicBezTo>
                  <a:cubicBezTo>
                    <a:pt x="546081" y="493047"/>
                    <a:pt x="536208" y="481669"/>
                    <a:pt x="522538" y="480910"/>
                  </a:cubicBezTo>
                  <a:cubicBezTo>
                    <a:pt x="514943" y="480910"/>
                    <a:pt x="508108" y="474084"/>
                    <a:pt x="508108" y="465740"/>
                  </a:cubicBezTo>
                  <a:cubicBezTo>
                    <a:pt x="508108" y="457396"/>
                    <a:pt x="514943" y="450569"/>
                    <a:pt x="523298" y="450569"/>
                  </a:cubicBezTo>
                  <a:cubicBezTo>
                    <a:pt x="536968" y="450569"/>
                    <a:pt x="548360" y="439191"/>
                    <a:pt x="548360" y="425537"/>
                  </a:cubicBezTo>
                  <a:cubicBezTo>
                    <a:pt x="548360" y="411884"/>
                    <a:pt x="536968" y="401264"/>
                    <a:pt x="523298" y="401264"/>
                  </a:cubicBezTo>
                  <a:cubicBezTo>
                    <a:pt x="514943" y="401264"/>
                    <a:pt x="508108" y="394438"/>
                    <a:pt x="508108" y="386094"/>
                  </a:cubicBezTo>
                  <a:cubicBezTo>
                    <a:pt x="508108" y="377750"/>
                    <a:pt x="514943" y="370923"/>
                    <a:pt x="523298" y="370923"/>
                  </a:cubicBezTo>
                  <a:cubicBezTo>
                    <a:pt x="536968" y="370923"/>
                    <a:pt x="548360" y="359545"/>
                    <a:pt x="548360" y="345891"/>
                  </a:cubicBezTo>
                  <a:cubicBezTo>
                    <a:pt x="548360" y="332238"/>
                    <a:pt x="536968" y="320860"/>
                    <a:pt x="523298" y="320860"/>
                  </a:cubicBezTo>
                  <a:cubicBezTo>
                    <a:pt x="514943" y="320860"/>
                    <a:pt x="508108" y="314033"/>
                    <a:pt x="508108" y="305689"/>
                  </a:cubicBezTo>
                  <a:cubicBezTo>
                    <a:pt x="508108" y="297345"/>
                    <a:pt x="514943" y="290518"/>
                    <a:pt x="523298" y="290518"/>
                  </a:cubicBezTo>
                  <a:cubicBezTo>
                    <a:pt x="536968" y="290518"/>
                    <a:pt x="548360" y="279140"/>
                    <a:pt x="548360" y="265487"/>
                  </a:cubicBezTo>
                  <a:cubicBezTo>
                    <a:pt x="548360" y="251833"/>
                    <a:pt x="536968" y="240455"/>
                    <a:pt x="523298" y="240455"/>
                  </a:cubicBezTo>
                  <a:lnTo>
                    <a:pt x="373684" y="240455"/>
                  </a:lnTo>
                  <a:cubicBezTo>
                    <a:pt x="369127" y="240455"/>
                    <a:pt x="363811" y="238180"/>
                    <a:pt x="361533" y="234387"/>
                  </a:cubicBezTo>
                  <a:cubicBezTo>
                    <a:pt x="358495" y="229836"/>
                    <a:pt x="357735" y="224526"/>
                    <a:pt x="360014" y="219975"/>
                  </a:cubicBezTo>
                  <a:cubicBezTo>
                    <a:pt x="401784" y="120607"/>
                    <a:pt x="349381" y="50822"/>
                    <a:pt x="343306" y="42478"/>
                  </a:cubicBezTo>
                  <a:cubicBezTo>
                    <a:pt x="342546" y="42478"/>
                    <a:pt x="341787" y="41719"/>
                    <a:pt x="341787" y="40961"/>
                  </a:cubicBezTo>
                  <a:cubicBezTo>
                    <a:pt x="336471" y="34134"/>
                    <a:pt x="329635" y="30341"/>
                    <a:pt x="321281" y="30341"/>
                  </a:cubicBezTo>
                  <a:close/>
                  <a:moveTo>
                    <a:pt x="321281" y="0"/>
                  </a:moveTo>
                  <a:cubicBezTo>
                    <a:pt x="338749" y="0"/>
                    <a:pt x="354698" y="8344"/>
                    <a:pt x="365330" y="21997"/>
                  </a:cubicBezTo>
                  <a:cubicBezTo>
                    <a:pt x="368368" y="25032"/>
                    <a:pt x="431403" y="99368"/>
                    <a:pt x="395708" y="210114"/>
                  </a:cubicBezTo>
                  <a:lnTo>
                    <a:pt x="523298" y="210114"/>
                  </a:lnTo>
                  <a:cubicBezTo>
                    <a:pt x="538487" y="210114"/>
                    <a:pt x="552157" y="216182"/>
                    <a:pt x="562789" y="226802"/>
                  </a:cubicBezTo>
                  <a:cubicBezTo>
                    <a:pt x="572662" y="237421"/>
                    <a:pt x="578738" y="251075"/>
                    <a:pt x="578738" y="265487"/>
                  </a:cubicBezTo>
                  <a:cubicBezTo>
                    <a:pt x="578738" y="281416"/>
                    <a:pt x="571903" y="295828"/>
                    <a:pt x="561270" y="305689"/>
                  </a:cubicBezTo>
                  <a:cubicBezTo>
                    <a:pt x="571903" y="315550"/>
                    <a:pt x="578738" y="329962"/>
                    <a:pt x="578738" y="345891"/>
                  </a:cubicBezTo>
                  <a:cubicBezTo>
                    <a:pt x="578738" y="361821"/>
                    <a:pt x="571903" y="375474"/>
                    <a:pt x="561270" y="386094"/>
                  </a:cubicBezTo>
                  <a:cubicBezTo>
                    <a:pt x="571903" y="395955"/>
                    <a:pt x="578738" y="410367"/>
                    <a:pt x="578738" y="425537"/>
                  </a:cubicBezTo>
                  <a:cubicBezTo>
                    <a:pt x="578738" y="442225"/>
                    <a:pt x="571903" y="456637"/>
                    <a:pt x="560511" y="466498"/>
                  </a:cubicBezTo>
                  <a:cubicBezTo>
                    <a:pt x="570384" y="477118"/>
                    <a:pt x="576460" y="490771"/>
                    <a:pt x="576460" y="505942"/>
                  </a:cubicBezTo>
                  <a:cubicBezTo>
                    <a:pt x="576460" y="534008"/>
                    <a:pt x="555195" y="557522"/>
                    <a:pt x="527095" y="560556"/>
                  </a:cubicBezTo>
                  <a:cubicBezTo>
                    <a:pt x="525576" y="560556"/>
                    <a:pt x="524816" y="561315"/>
                    <a:pt x="523298" y="561315"/>
                  </a:cubicBezTo>
                  <a:lnTo>
                    <a:pt x="224830" y="561315"/>
                  </a:lnTo>
                  <a:cubicBezTo>
                    <a:pt x="201287" y="561315"/>
                    <a:pt x="181541" y="541593"/>
                    <a:pt x="181541" y="518079"/>
                  </a:cubicBezTo>
                  <a:lnTo>
                    <a:pt x="181541" y="253350"/>
                  </a:lnTo>
                  <a:cubicBezTo>
                    <a:pt x="181541" y="230594"/>
                    <a:pt x="199768" y="211631"/>
                    <a:pt x="222552" y="210872"/>
                  </a:cubicBezTo>
                  <a:cubicBezTo>
                    <a:pt x="223311" y="210872"/>
                    <a:pt x="224071" y="210114"/>
                    <a:pt x="224830" y="210114"/>
                  </a:cubicBezTo>
                  <a:lnTo>
                    <a:pt x="229387" y="210114"/>
                  </a:lnTo>
                  <a:cubicBezTo>
                    <a:pt x="232425" y="210114"/>
                    <a:pt x="235463" y="208597"/>
                    <a:pt x="237741" y="205563"/>
                  </a:cubicBezTo>
                  <a:cubicBezTo>
                    <a:pt x="238500" y="203287"/>
                    <a:pt x="240019" y="201011"/>
                    <a:pt x="240779" y="198736"/>
                  </a:cubicBezTo>
                  <a:cubicBezTo>
                    <a:pt x="255209" y="170670"/>
                    <a:pt x="277233" y="115297"/>
                    <a:pt x="266600" y="66751"/>
                  </a:cubicBezTo>
                  <a:cubicBezTo>
                    <a:pt x="265841" y="65234"/>
                    <a:pt x="265841" y="62958"/>
                    <a:pt x="266600" y="60683"/>
                  </a:cubicBezTo>
                  <a:cubicBezTo>
                    <a:pt x="265841" y="59166"/>
                    <a:pt x="265841" y="56890"/>
                    <a:pt x="265841" y="55373"/>
                  </a:cubicBezTo>
                  <a:cubicBezTo>
                    <a:pt x="265841" y="25032"/>
                    <a:pt x="290903" y="0"/>
                    <a:pt x="32128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 dirty="0">
                <a:cs typeface="+mn-ea"/>
                <a:sym typeface="+mn-l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8649" t="23517" r="23470" b="36760"/>
          <a:stretch>
            <a:fillRect/>
          </a:stretch>
        </p:blipFill>
        <p:spPr>
          <a:xfrm>
            <a:off x="3124200" y="3651885"/>
            <a:ext cx="913765" cy="4248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29302" t="20494" r="41395" b="15988"/>
          <a:stretch>
            <a:fillRect/>
          </a:stretch>
        </p:blipFill>
        <p:spPr>
          <a:xfrm rot="16200000">
            <a:off x="3392170" y="2623185"/>
            <a:ext cx="388620" cy="5734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37434" t="23710" r="34414" b="18491"/>
          <a:stretch>
            <a:fillRect/>
          </a:stretch>
        </p:blipFill>
        <p:spPr>
          <a:xfrm rot="16200000" flipH="1" flipV="1">
            <a:off x="3436620" y="2320925"/>
            <a:ext cx="306705" cy="4260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093720" y="1995805"/>
            <a:ext cx="944245" cy="284480"/>
          </a:xfrm>
          <a:prstGeom prst="rect">
            <a:avLst/>
          </a:prstGeom>
        </p:spPr>
      </p:pic>
      <p:pic>
        <p:nvPicPr>
          <p:cNvPr id="12" name="图片 11" descr="人脸识别摄像头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3131820" y="3207385"/>
            <a:ext cx="796925" cy="427990"/>
          </a:xfrm>
          <a:prstGeom prst="rect">
            <a:avLst/>
          </a:prstGeom>
        </p:spPr>
      </p:pic>
      <p:pic>
        <p:nvPicPr>
          <p:cNvPr id="18" name="图片 17" descr="MSR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38674" t="9395" r="29650" b="9457"/>
          <a:stretch>
            <a:fillRect/>
          </a:stretch>
        </p:blipFill>
        <p:spPr>
          <a:xfrm rot="16200000">
            <a:off x="3403600" y="1310640"/>
            <a:ext cx="365760" cy="803275"/>
          </a:xfrm>
          <a:prstGeom prst="rect">
            <a:avLst/>
          </a:prstGeom>
        </p:spPr>
      </p:pic>
      <p:pic>
        <p:nvPicPr>
          <p:cNvPr id="100" name="图片 99"/>
          <p:cNvPicPr/>
          <p:nvPr>
            <p:custDataLst>
              <p:tags r:id="rId19"/>
            </p:custDataLst>
          </p:nvPr>
        </p:nvPicPr>
        <p:blipFill>
          <a:blip r:embed="rId20"/>
          <a:srcRect l="8356" r="15229"/>
          <a:stretch>
            <a:fillRect/>
          </a:stretch>
        </p:blipFill>
        <p:spPr>
          <a:xfrm rot="16200000">
            <a:off x="3319780" y="3960495"/>
            <a:ext cx="503555" cy="8947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80201151416"/>
  <p:tag name="MH_LIBRARY" val="GRAPHIC"/>
  <p:tag name="MH_TYPE" val="SubTitle"/>
  <p:tag name="MH_ORDER" val="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TABLE_BEAUTIFY" val="smartTable{7477a445-704b-403f-b805-91db0db95c2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MH" val="20180201151416"/>
  <p:tag name="MH_LIBRARY" val="GRAPHIC"/>
  <p:tag name="MH_TYPE" val="SubTitle"/>
  <p:tag name="MH_ORDER" val="1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TABLE_ENDDRAG_ORIGIN_RECT" val="730*288"/>
  <p:tag name="TABLE_ENDDRAG_RECT" val="8*82*730*288"/>
</p:tagLst>
</file>

<file path=ppt/tags/tag33.xml><?xml version="1.0" encoding="utf-8"?>
<p:tagLst xmlns:p="http://schemas.openxmlformats.org/presentationml/2006/main">
  <p:tag name="KSO_WM_UNIT_TABLE_BEAUTIFY" val="smartTable{f1d84e82-31e8-40a0-8dd0-12be15a38849}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TABLE_BEAUTIFY" val="smartTable{defd8132-61db-4980-a57c-fe193d2b9aab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COMMONDATA" val="eyJoZGlkIjoiZDJlYjYxMGU3ZGY4M2FkNDEwM2E4MGQ2YjE1NTA4NDMifQ=="/>
  <p:tag name="KSO_WPP_MARK_KEY" val="4dcd875b-b7f5-4edf-a056-9a4bc451adf5"/>
  <p:tag name="commondata" val="eyJoZGlkIjoiOGU1MGVjNTcwNGRlMDg2MDU4ODU0MjFkNzM2ZGFlYzU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2017</Words>
  <Application>WPS 演示</Application>
  <PresentationFormat>全屏显示(16:9)</PresentationFormat>
  <Paragraphs>348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Calibri</vt:lpstr>
      <vt:lpstr>Times New Roman</vt:lpstr>
      <vt:lpstr>Calibri</vt:lpstr>
      <vt:lpstr>Impact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dadi</dc:creator>
  <cp:lastModifiedBy>张志刚</cp:lastModifiedBy>
  <cp:revision>1527</cp:revision>
  <dcterms:created xsi:type="dcterms:W3CDTF">2016-03-04T06:25:00Z</dcterms:created>
  <dcterms:modified xsi:type="dcterms:W3CDTF">2024-06-05T06:58:32Z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A1BA7911EE8E44AABBC35BAD04944978_13</vt:lpwstr>
  </property>
</Properties>
</file>